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Ex1.xml" ContentType="application/vnd.ms-office.chartex+xml"/>
  <Override PartName="/ppt/charts/style3.xml" ContentType="application/vnd.ms-office.chartstyle+xml"/>
  <Override PartName="/ppt/charts/colors3.xml" ContentType="application/vnd.ms-office.chartcolorstyle+xml"/>
  <Override PartName="/ppt/charts/chartEx2.xml" ContentType="application/vnd.ms-office.chartex+xml"/>
  <Override PartName="/ppt/charts/style4.xml" ContentType="application/vnd.ms-office.chartstyle+xml"/>
  <Override PartName="/ppt/charts/colors4.xml" ContentType="application/vnd.ms-office.chartcolorstyle+xml"/>
  <Override PartName="/ppt/charts/chartEx3.xml" ContentType="application/vnd.ms-office.chartex+xml"/>
  <Override PartName="/ppt/charts/style5.xml" ContentType="application/vnd.ms-office.chartstyle+xml"/>
  <Override PartName="/ppt/charts/colors5.xml" ContentType="application/vnd.ms-office.chartcolorstyle+xml"/>
  <Override PartName="/ppt/charts/chartEx4.xml" ContentType="application/vnd.ms-office.chartex+xml"/>
  <Override PartName="/ppt/charts/style6.xml" ContentType="application/vnd.ms-office.chartstyle+xml"/>
  <Override PartName="/ppt/charts/colors6.xml" ContentType="application/vnd.ms-office.chartcolorstyle+xml"/>
  <Override PartName="/ppt/charts/chart3.xml" ContentType="application/vnd.openxmlformats-officedocument.drawingml.chart+xml"/>
  <Override PartName="/ppt/charts/style7.xml" ContentType="application/vnd.ms-office.chartstyle+xml"/>
  <Override PartName="/ppt/charts/colors7.xml" ContentType="application/vnd.ms-office.chartcolorstyle+xml"/>
  <Override PartName="/ppt/charts/chart4.xml" ContentType="application/vnd.openxmlformats-officedocument.drawingml.chart+xml"/>
  <Override PartName="/ppt/charts/style8.xml" ContentType="application/vnd.ms-office.chartstyle+xml"/>
  <Override PartName="/ppt/charts/colors8.xml" ContentType="application/vnd.ms-office.chartcolorstyle+xml"/>
  <Override PartName="/ppt/charts/chart5.xml" ContentType="application/vnd.openxmlformats-officedocument.drawingml.chart+xml"/>
  <Override PartName="/ppt/charts/style9.xml" ContentType="application/vnd.ms-office.chartstyle+xml"/>
  <Override PartName="/ppt/charts/colors9.xml" ContentType="application/vnd.ms-office.chartcolorstyle+xml"/>
  <Override PartName="/ppt/charts/chart6.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7.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8.xml" ContentType="application/vnd.openxmlformats-officedocument.drawingml.chart+xml"/>
  <Override PartName="/ppt/charts/style12.xml" ContentType="application/vnd.ms-office.chartstyle+xml"/>
  <Override PartName="/ppt/charts/colors1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60" r:id="rId5"/>
    <p:sldId id="262" r:id="rId6"/>
    <p:sldId id="263" r:id="rId7"/>
    <p:sldId id="264" r:id="rId8"/>
    <p:sldId id="265" r:id="rId9"/>
    <p:sldId id="267" r:id="rId10"/>
    <p:sldId id="269" r:id="rId11"/>
    <p:sldId id="270" r:id="rId12"/>
    <p:sldId id="273" r:id="rId13"/>
    <p:sldId id="274" r:id="rId14"/>
    <p:sldId id="272" r:id="rId15"/>
    <p:sldId id="275" r:id="rId16"/>
    <p:sldId id="27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5" d="100"/>
          <a:sy n="85" d="100"/>
        </p:scale>
        <p:origin x="59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feefa\Desktop\DA\EXCEL\BANK%20LOAN%20CASE%20STUDY\previous_application%20(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feefa\Downloads\merged.csv" TargetMode="External"/><Relationship Id="rId2" Type="http://schemas.microsoft.com/office/2011/relationships/chartColorStyle" Target="colors7.xml"/><Relationship Id="rId1" Type="http://schemas.microsoft.com/office/2011/relationships/chartStyle" Target="style7.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feefa\Downloads\merged.csv" TargetMode="External"/><Relationship Id="rId2" Type="http://schemas.microsoft.com/office/2011/relationships/chartColorStyle" Target="colors8.xml"/><Relationship Id="rId1" Type="http://schemas.microsoft.com/office/2011/relationships/chartStyle" Target="style8.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feefa\Downloads\merged.csv" TargetMode="External"/><Relationship Id="rId2" Type="http://schemas.microsoft.com/office/2011/relationships/chartColorStyle" Target="colors9.xml"/><Relationship Id="rId1" Type="http://schemas.microsoft.com/office/2011/relationships/chartStyle" Target="style9.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feefa\Downloads\merged.csv" TargetMode="External"/><Relationship Id="rId2" Type="http://schemas.microsoft.com/office/2011/relationships/chartColorStyle" Target="colors10.xml"/><Relationship Id="rId1" Type="http://schemas.microsoft.com/office/2011/relationships/chartStyle" Target="style10.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feefa\Downloads\merged.csv" TargetMode="External"/><Relationship Id="rId2" Type="http://schemas.microsoft.com/office/2011/relationships/chartColorStyle" Target="colors11.xml"/><Relationship Id="rId1" Type="http://schemas.microsoft.com/office/2011/relationships/chartStyle" Target="style11.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feefa\Downloads\merged.csv" TargetMode="External"/><Relationship Id="rId2" Type="http://schemas.microsoft.com/office/2011/relationships/chartColorStyle" Target="colors12.xml"/><Relationship Id="rId1" Type="http://schemas.microsoft.com/office/2011/relationships/chartStyle" Target="style12.xml"/></Relationships>
</file>

<file path=ppt/charts/_rels/chartEx1.xml.rels><?xml version="1.0" encoding="UTF-8" standalone="yes"?>
<Relationships xmlns="http://schemas.openxmlformats.org/package/2006/relationships"><Relationship Id="rId2" Type="http://schemas.microsoft.com/office/2011/relationships/chartColorStyle" Target="colors3.xml"/><Relationship Id="rId1" Type="http://schemas.microsoft.com/office/2011/relationships/chartStyle" Target="style3.xml"/></Relationships>
</file>

<file path=ppt/charts/_rels/chartEx2.xml.rels><?xml version="1.0" encoding="UTF-8" standalone="yes"?>
<Relationships xmlns="http://schemas.openxmlformats.org/package/2006/relationships"><Relationship Id="rId2" Type="http://schemas.microsoft.com/office/2011/relationships/chartColorStyle" Target="colors4.xml"/><Relationship Id="rId1" Type="http://schemas.microsoft.com/office/2011/relationships/chartStyle" Target="style4.xml"/></Relationships>
</file>

<file path=ppt/charts/_rels/chartEx3.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file:///C:\Users\Afeefa\Downloads\merged.csv" TargetMode="External"/></Relationships>
</file>

<file path=ppt/charts/_rels/chartEx4.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oleObject" Target="file:///C:\Users\Afeefa\Downloads\merged.csv"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b="1" dirty="0" err="1"/>
              <a:t>Columns</a:t>
            </a:r>
            <a:r>
              <a:rPr lang="fr-FR" b="1" baseline="0" dirty="0"/>
              <a:t> </a:t>
            </a:r>
            <a:r>
              <a:rPr lang="fr-FR" b="1" baseline="0" dirty="0" err="1"/>
              <a:t>with</a:t>
            </a:r>
            <a:r>
              <a:rPr lang="fr-FR" b="1" baseline="0" dirty="0"/>
              <a:t> </a:t>
            </a:r>
            <a:r>
              <a:rPr lang="fr-FR" b="1" baseline="0" dirty="0" err="1"/>
              <a:t>Null</a:t>
            </a:r>
            <a:r>
              <a:rPr lang="fr-FR" b="1" baseline="0" dirty="0"/>
              <a:t> Values &gt; 40%</a:t>
            </a:r>
            <a:endParaRPr lang="fr-FR" b="1" dirty="0"/>
          </a:p>
        </c:rich>
      </c:tx>
      <c:layout>
        <c:manualLayout>
          <c:xMode val="edge"/>
          <c:yMode val="edge"/>
          <c:x val="0.23391297073754763"/>
          <c:y val="1.307189542483660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chemeClr val="accent1"/>
            </a:solidFill>
            <a:ln>
              <a:noFill/>
            </a:ln>
            <a:effectLst/>
            <a:sp3d/>
          </c:spPr>
          <c:invertIfNegative val="0"/>
          <c:cat>
            <c:strRef>
              <c:f>application_data!$HU$11:$HU$59</c:f>
              <c:strCache>
                <c:ptCount val="49"/>
                <c:pt idx="0">
                  <c:v>COMMONAREA_AVG</c:v>
                </c:pt>
                <c:pt idx="1">
                  <c:v>COMMONAREA_MODE</c:v>
                </c:pt>
                <c:pt idx="2">
                  <c:v>COMMONAREA_MEDI</c:v>
                </c:pt>
                <c:pt idx="3">
                  <c:v>NONLIVINGAPARTMENTS_AVG</c:v>
                </c:pt>
                <c:pt idx="4">
                  <c:v>NONLIVINGAPARTMENTS_MODE</c:v>
                </c:pt>
                <c:pt idx="5">
                  <c:v>NONLIVINGAPARTMENTS_MEDI</c:v>
                </c:pt>
                <c:pt idx="6">
                  <c:v>LIVINGAPARTMENTS_AVG</c:v>
                </c:pt>
                <c:pt idx="7">
                  <c:v>LIVINGAPARTMENTS_MODE</c:v>
                </c:pt>
                <c:pt idx="8">
                  <c:v>LIVINGAPARTMENTS_MEDI</c:v>
                </c:pt>
                <c:pt idx="9">
                  <c:v>FONDKAPREMONT_MODE</c:v>
                </c:pt>
                <c:pt idx="10">
                  <c:v>FLOORSMIN_AVG</c:v>
                </c:pt>
                <c:pt idx="11">
                  <c:v>FLOORSMIN_MODE</c:v>
                </c:pt>
                <c:pt idx="12">
                  <c:v>FLOORSMIN_MEDI</c:v>
                </c:pt>
                <c:pt idx="13">
                  <c:v>YEARS_BUILD_AVG</c:v>
                </c:pt>
                <c:pt idx="14">
                  <c:v>YEARS_BUILD_MODE</c:v>
                </c:pt>
                <c:pt idx="15">
                  <c:v>YEARS_BUILD_MEDI</c:v>
                </c:pt>
                <c:pt idx="16">
                  <c:v>OWN_CAR_AGE</c:v>
                </c:pt>
                <c:pt idx="17">
                  <c:v>LANDAREA_AVG</c:v>
                </c:pt>
                <c:pt idx="18">
                  <c:v>LANDAREA_MODE</c:v>
                </c:pt>
                <c:pt idx="19">
                  <c:v>LANDAREA_MEDI</c:v>
                </c:pt>
                <c:pt idx="20">
                  <c:v>BASEMENTAREA_AVG</c:v>
                </c:pt>
                <c:pt idx="21">
                  <c:v>BASEMENTAREA_MODE</c:v>
                </c:pt>
                <c:pt idx="22">
                  <c:v>BASEMENTAREA_MEDI</c:v>
                </c:pt>
                <c:pt idx="23">
                  <c:v>EXT_SOURCE_1</c:v>
                </c:pt>
                <c:pt idx="24">
                  <c:v>NONLIVINGAREA_AVG</c:v>
                </c:pt>
                <c:pt idx="25">
                  <c:v>NONLIVINGAREA_MODE</c:v>
                </c:pt>
                <c:pt idx="26">
                  <c:v>NONLIVINGAREA_MEDI</c:v>
                </c:pt>
                <c:pt idx="27">
                  <c:v>ELEVATORS_AVG</c:v>
                </c:pt>
                <c:pt idx="28">
                  <c:v>ELEVATORS_MODE</c:v>
                </c:pt>
                <c:pt idx="29">
                  <c:v>ELEVATORS_MEDI</c:v>
                </c:pt>
                <c:pt idx="30">
                  <c:v>WALLSMATERIAL_MODE</c:v>
                </c:pt>
                <c:pt idx="31">
                  <c:v>APARTMENTS_AVG</c:v>
                </c:pt>
                <c:pt idx="32">
                  <c:v>APARTMENTS_MODE</c:v>
                </c:pt>
                <c:pt idx="33">
                  <c:v>APARTMENTS_MEDI</c:v>
                </c:pt>
                <c:pt idx="34">
                  <c:v>ENTRANCES_AVG</c:v>
                </c:pt>
                <c:pt idx="35">
                  <c:v>ENTRANCES_MODE</c:v>
                </c:pt>
                <c:pt idx="36">
                  <c:v>ENTRANCES_MEDI</c:v>
                </c:pt>
                <c:pt idx="37">
                  <c:v>LIVINGAREA_AVG</c:v>
                </c:pt>
                <c:pt idx="38">
                  <c:v>LIVINGAREA_MODE</c:v>
                </c:pt>
                <c:pt idx="39">
                  <c:v>LIVINGAREA_MEDI</c:v>
                </c:pt>
                <c:pt idx="40">
                  <c:v>HOUSETYPE_MODE</c:v>
                </c:pt>
                <c:pt idx="41">
                  <c:v>FLOORSMAX_AVG</c:v>
                </c:pt>
                <c:pt idx="42">
                  <c:v>FLOORSMAX_MODE</c:v>
                </c:pt>
                <c:pt idx="43">
                  <c:v>FLOORSMAX_MEDI</c:v>
                </c:pt>
                <c:pt idx="44">
                  <c:v>YEARS_BEGINEXPLUATATION_AVG</c:v>
                </c:pt>
                <c:pt idx="45">
                  <c:v>YEARS_BEGINEXPLUATATION_MODE</c:v>
                </c:pt>
                <c:pt idx="46">
                  <c:v>YEARS_BEGINEXPLUATATION_MEDI</c:v>
                </c:pt>
                <c:pt idx="47">
                  <c:v>TOTALAREA_MODE</c:v>
                </c:pt>
                <c:pt idx="48">
                  <c:v>EMERGENCYSTATE_MODE</c:v>
                </c:pt>
              </c:strCache>
            </c:strRef>
          </c:cat>
          <c:val>
            <c:numRef>
              <c:f>application_data!$HV$11:$HV$59</c:f>
              <c:numCache>
                <c:formatCode>General</c:formatCode>
                <c:ptCount val="49"/>
                <c:pt idx="0">
                  <c:v>69.921398427968569</c:v>
                </c:pt>
                <c:pt idx="1">
                  <c:v>69.921398427968569</c:v>
                </c:pt>
                <c:pt idx="2">
                  <c:v>69.921398427968569</c:v>
                </c:pt>
                <c:pt idx="3">
                  <c:v>69.429388587771754</c:v>
                </c:pt>
                <c:pt idx="4">
                  <c:v>69.429388587771754</c:v>
                </c:pt>
                <c:pt idx="5">
                  <c:v>69.429388587771754</c:v>
                </c:pt>
                <c:pt idx="6">
                  <c:v>68.453369067381345</c:v>
                </c:pt>
                <c:pt idx="7">
                  <c:v>68.453369067381345</c:v>
                </c:pt>
                <c:pt idx="8">
                  <c:v>68.453369067381345</c:v>
                </c:pt>
                <c:pt idx="9">
                  <c:v>68.38336766735334</c:v>
                </c:pt>
                <c:pt idx="10">
                  <c:v>67.789355787115753</c:v>
                </c:pt>
                <c:pt idx="11">
                  <c:v>67.789355787115753</c:v>
                </c:pt>
                <c:pt idx="12">
                  <c:v>67.789355787115753</c:v>
                </c:pt>
                <c:pt idx="13">
                  <c:v>66.479329586591732</c:v>
                </c:pt>
                <c:pt idx="14">
                  <c:v>66.479329586591732</c:v>
                </c:pt>
                <c:pt idx="15">
                  <c:v>66.479329586591732</c:v>
                </c:pt>
                <c:pt idx="16">
                  <c:v>65.901318026360528</c:v>
                </c:pt>
                <c:pt idx="17">
                  <c:v>59.443188863777273</c:v>
                </c:pt>
                <c:pt idx="18">
                  <c:v>59.443188863777273</c:v>
                </c:pt>
                <c:pt idx="19">
                  <c:v>59.443188863777273</c:v>
                </c:pt>
                <c:pt idx="20">
                  <c:v>58.399167983359668</c:v>
                </c:pt>
                <c:pt idx="21">
                  <c:v>58.399167983359668</c:v>
                </c:pt>
                <c:pt idx="22">
                  <c:v>58.399167983359668</c:v>
                </c:pt>
                <c:pt idx="23">
                  <c:v>56.345126902538048</c:v>
                </c:pt>
                <c:pt idx="24">
                  <c:v>55.145102902058042</c:v>
                </c:pt>
                <c:pt idx="25">
                  <c:v>55.145102902058042</c:v>
                </c:pt>
                <c:pt idx="26">
                  <c:v>55.145102902058042</c:v>
                </c:pt>
                <c:pt idx="27">
                  <c:v>53.303066061321225</c:v>
                </c:pt>
                <c:pt idx="28">
                  <c:v>53.303066061321225</c:v>
                </c:pt>
                <c:pt idx="29">
                  <c:v>53.303066061321225</c:v>
                </c:pt>
                <c:pt idx="30">
                  <c:v>50.919018380367611</c:v>
                </c:pt>
                <c:pt idx="31">
                  <c:v>50.771015420308409</c:v>
                </c:pt>
                <c:pt idx="32">
                  <c:v>50.771015420308409</c:v>
                </c:pt>
                <c:pt idx="33">
                  <c:v>50.771015420308409</c:v>
                </c:pt>
                <c:pt idx="34">
                  <c:v>50.39100782015641</c:v>
                </c:pt>
                <c:pt idx="35">
                  <c:v>50.39100782015641</c:v>
                </c:pt>
                <c:pt idx="36">
                  <c:v>50.39100782015641</c:v>
                </c:pt>
                <c:pt idx="37">
                  <c:v>50.275005500110005</c:v>
                </c:pt>
                <c:pt idx="38">
                  <c:v>50.275005500110005</c:v>
                </c:pt>
                <c:pt idx="39">
                  <c:v>50.275005500110005</c:v>
                </c:pt>
                <c:pt idx="40">
                  <c:v>50.151003020060401</c:v>
                </c:pt>
                <c:pt idx="41">
                  <c:v>49.750995019900394</c:v>
                </c:pt>
                <c:pt idx="42">
                  <c:v>49.750995019900394</c:v>
                </c:pt>
                <c:pt idx="43">
                  <c:v>49.750995019900394</c:v>
                </c:pt>
                <c:pt idx="44">
                  <c:v>48.788975779515589</c:v>
                </c:pt>
                <c:pt idx="45">
                  <c:v>48.788975779515589</c:v>
                </c:pt>
                <c:pt idx="46">
                  <c:v>48.788975779515589</c:v>
                </c:pt>
                <c:pt idx="47">
                  <c:v>48.296965939318788</c:v>
                </c:pt>
                <c:pt idx="48">
                  <c:v>47.396947938958775</c:v>
                </c:pt>
              </c:numCache>
            </c:numRef>
          </c:val>
          <c:extLst>
            <c:ext xmlns:c16="http://schemas.microsoft.com/office/drawing/2014/chart" uri="{C3380CC4-5D6E-409C-BE32-E72D297353CC}">
              <c16:uniqueId val="{00000000-A2A4-4C11-B7BD-71BC1448561E}"/>
            </c:ext>
          </c:extLst>
        </c:ser>
        <c:dLbls>
          <c:showLegendKey val="0"/>
          <c:showVal val="0"/>
          <c:showCatName val="0"/>
          <c:showSerName val="0"/>
          <c:showPercent val="0"/>
          <c:showBubbleSize val="0"/>
        </c:dLbls>
        <c:gapWidth val="150"/>
        <c:shape val="box"/>
        <c:axId val="476309488"/>
        <c:axId val="476314288"/>
        <c:axId val="0"/>
      </c:bar3DChart>
      <c:catAx>
        <c:axId val="476309488"/>
        <c:scaling>
          <c:orientation val="minMax"/>
        </c:scaling>
        <c:delete val="0"/>
        <c:axPos val="b"/>
        <c:numFmt formatCode="General" sourceLinked="1"/>
        <c:majorTickMark val="none"/>
        <c:minorTickMark val="none"/>
        <c:tickLblPos val="nextTo"/>
        <c:spPr>
          <a:noFill/>
          <a:ln>
            <a:noFill/>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6314288"/>
        <c:crosses val="autoZero"/>
        <c:auto val="1"/>
        <c:lblAlgn val="ctr"/>
        <c:lblOffset val="100"/>
        <c:noMultiLvlLbl val="0"/>
      </c:catAx>
      <c:valAx>
        <c:axId val="4763142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63094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b="1" dirty="0" err="1"/>
              <a:t>Columns</a:t>
            </a:r>
            <a:r>
              <a:rPr lang="fr-FR" b="1" baseline="0" dirty="0"/>
              <a:t> </a:t>
            </a:r>
            <a:r>
              <a:rPr lang="fr-FR" b="1" baseline="0" dirty="0" err="1"/>
              <a:t>With</a:t>
            </a:r>
            <a:r>
              <a:rPr lang="fr-FR" b="1" baseline="0" dirty="0"/>
              <a:t> </a:t>
            </a:r>
            <a:r>
              <a:rPr lang="fr-FR" b="1" baseline="0" dirty="0" err="1"/>
              <a:t>Null</a:t>
            </a:r>
            <a:r>
              <a:rPr lang="fr-FR" b="1" baseline="0" dirty="0"/>
              <a:t> Values&gt;30</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
          <c:order val="1"/>
          <c:spPr>
            <a:solidFill>
              <a:schemeClr val="accent2"/>
            </a:solidFill>
            <a:ln>
              <a:noFill/>
            </a:ln>
            <a:effectLst/>
          </c:spPr>
          <c:invertIfNegative val="0"/>
          <c:cat>
            <c:strRef>
              <c:f>'previous_application (2)'!$AO$13:$AO$23</c:f>
              <c:strCache>
                <c:ptCount val="11"/>
                <c:pt idx="0">
                  <c:v>RATE_INTEREST_PRIMARY</c:v>
                </c:pt>
                <c:pt idx="1">
                  <c:v>RATE_INTEREST_PRIVILEGED</c:v>
                </c:pt>
                <c:pt idx="2">
                  <c:v>AMT_DOWN_PAYMENT</c:v>
                </c:pt>
                <c:pt idx="3">
                  <c:v>RATE_DOWN_PAYMENT</c:v>
                </c:pt>
                <c:pt idx="4">
                  <c:v>NAME_TYPE_SUITE</c:v>
                </c:pt>
                <c:pt idx="5">
                  <c:v>DAYS_FIRST_DRAWING</c:v>
                </c:pt>
                <c:pt idx="6">
                  <c:v>DAYS_FIRST_DUE</c:v>
                </c:pt>
                <c:pt idx="7">
                  <c:v>DAYS_LAST_DUE_1ST_VERSION</c:v>
                </c:pt>
                <c:pt idx="8">
                  <c:v>DAYS_LAST_DUE</c:v>
                </c:pt>
                <c:pt idx="9">
                  <c:v>DAYS_TERMINATION</c:v>
                </c:pt>
                <c:pt idx="10">
                  <c:v>NFLAG_INSURED_ON_APPROVAL</c:v>
                </c:pt>
              </c:strCache>
            </c:strRef>
          </c:cat>
          <c:val>
            <c:numRef>
              <c:f>'previous_application (2)'!$AQ$13:$AQ$23</c:f>
              <c:numCache>
                <c:formatCode>General</c:formatCode>
                <c:ptCount val="11"/>
                <c:pt idx="0">
                  <c:v>99.669993399867991</c:v>
                </c:pt>
                <c:pt idx="1">
                  <c:v>99.669993399867991</c:v>
                </c:pt>
                <c:pt idx="2">
                  <c:v>50.397007940158801</c:v>
                </c:pt>
                <c:pt idx="3">
                  <c:v>50.397007940158801</c:v>
                </c:pt>
                <c:pt idx="4">
                  <c:v>48.486969739394787</c:v>
                </c:pt>
                <c:pt idx="5">
                  <c:v>38.320766415328308</c:v>
                </c:pt>
                <c:pt idx="6">
                  <c:v>38.320766415328308</c:v>
                </c:pt>
                <c:pt idx="7">
                  <c:v>38.320766415328308</c:v>
                </c:pt>
                <c:pt idx="8">
                  <c:v>38.320766415328308</c:v>
                </c:pt>
                <c:pt idx="9">
                  <c:v>38.320766415328308</c:v>
                </c:pt>
                <c:pt idx="10">
                  <c:v>38.320766415328308</c:v>
                </c:pt>
              </c:numCache>
            </c:numRef>
          </c:val>
          <c:extLst>
            <c:ext xmlns:c16="http://schemas.microsoft.com/office/drawing/2014/chart" uri="{C3380CC4-5D6E-409C-BE32-E72D297353CC}">
              <c16:uniqueId val="{00000000-D8D7-4497-B880-A998DB826438}"/>
            </c:ext>
          </c:extLst>
        </c:ser>
        <c:dLbls>
          <c:showLegendKey val="0"/>
          <c:showVal val="0"/>
          <c:showCatName val="0"/>
          <c:showSerName val="0"/>
          <c:showPercent val="0"/>
          <c:showBubbleSize val="0"/>
        </c:dLbls>
        <c:gapWidth val="219"/>
        <c:overlap val="-27"/>
        <c:axId val="1254381088"/>
        <c:axId val="1254384928"/>
        <c:extLst>
          <c:ext xmlns:c15="http://schemas.microsoft.com/office/drawing/2012/chart" uri="{02D57815-91ED-43cb-92C2-25804820EDAC}">
            <c15:filteredBarSeries>
              <c15:ser>
                <c:idx val="0"/>
                <c:order val="0"/>
                <c:spPr>
                  <a:solidFill>
                    <a:schemeClr val="accent1"/>
                  </a:solidFill>
                  <a:ln>
                    <a:noFill/>
                  </a:ln>
                  <a:effectLst/>
                </c:spPr>
                <c:invertIfNegative val="0"/>
                <c:cat>
                  <c:strRef>
                    <c:extLst>
                      <c:ext uri="{02D57815-91ED-43cb-92C2-25804820EDAC}">
                        <c15:formulaRef>
                          <c15:sqref>'previous_application (2)'!$AO$13:$AO$23</c15:sqref>
                        </c15:formulaRef>
                      </c:ext>
                    </c:extLst>
                    <c:strCache>
                      <c:ptCount val="11"/>
                      <c:pt idx="0">
                        <c:v>RATE_INTEREST_PRIMARY</c:v>
                      </c:pt>
                      <c:pt idx="1">
                        <c:v>RATE_INTEREST_PRIVILEGED</c:v>
                      </c:pt>
                      <c:pt idx="2">
                        <c:v>AMT_DOWN_PAYMENT</c:v>
                      </c:pt>
                      <c:pt idx="3">
                        <c:v>RATE_DOWN_PAYMENT</c:v>
                      </c:pt>
                      <c:pt idx="4">
                        <c:v>NAME_TYPE_SUITE</c:v>
                      </c:pt>
                      <c:pt idx="5">
                        <c:v>DAYS_FIRST_DRAWING</c:v>
                      </c:pt>
                      <c:pt idx="6">
                        <c:v>DAYS_FIRST_DUE</c:v>
                      </c:pt>
                      <c:pt idx="7">
                        <c:v>DAYS_LAST_DUE_1ST_VERSION</c:v>
                      </c:pt>
                      <c:pt idx="8">
                        <c:v>DAYS_LAST_DUE</c:v>
                      </c:pt>
                      <c:pt idx="9">
                        <c:v>DAYS_TERMINATION</c:v>
                      </c:pt>
                      <c:pt idx="10">
                        <c:v>NFLAG_INSURED_ON_APPROVAL</c:v>
                      </c:pt>
                    </c:strCache>
                  </c:strRef>
                </c:cat>
                <c:val>
                  <c:numRef>
                    <c:extLst>
                      <c:ext uri="{02D57815-91ED-43cb-92C2-25804820EDAC}">
                        <c15:formulaRef>
                          <c15:sqref>'previous_application (2)'!$AP$13:$AP$23</c15:sqref>
                        </c15:formulaRef>
                      </c:ext>
                    </c:extLst>
                    <c:numCache>
                      <c:formatCode>General</c:formatCode>
                      <c:ptCount val="11"/>
                    </c:numCache>
                  </c:numRef>
                </c:val>
                <c:extLst>
                  <c:ext xmlns:c16="http://schemas.microsoft.com/office/drawing/2014/chart" uri="{C3380CC4-5D6E-409C-BE32-E72D297353CC}">
                    <c16:uniqueId val="{00000001-D8D7-4497-B880-A998DB826438}"/>
                  </c:ext>
                </c:extLst>
              </c15:ser>
            </c15:filteredBarSeries>
          </c:ext>
        </c:extLst>
      </c:barChart>
      <c:catAx>
        <c:axId val="1254381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54384928"/>
        <c:crosses val="autoZero"/>
        <c:auto val="1"/>
        <c:lblAlgn val="ctr"/>
        <c:lblOffset val="100"/>
        <c:noMultiLvlLbl val="0"/>
      </c:catAx>
      <c:valAx>
        <c:axId val="12543849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543810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a:t>Target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09E-476A-B5F2-75143D42B62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109E-476A-B5F2-75143D42B623}"/>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IMBALANCE!$E$5:$E$6</c:f>
              <c:strCache>
                <c:ptCount val="2"/>
                <c:pt idx="0">
                  <c:v>Defaulters</c:v>
                </c:pt>
                <c:pt idx="1">
                  <c:v>Non Defaulters</c:v>
                </c:pt>
              </c:strCache>
            </c:strRef>
          </c:cat>
          <c:val>
            <c:numRef>
              <c:f>IMBALANCE!$F$5:$F$6</c:f>
              <c:numCache>
                <c:formatCode>0.00</c:formatCode>
                <c:ptCount val="2"/>
                <c:pt idx="0">
                  <c:v>8.0521610432208632</c:v>
                </c:pt>
                <c:pt idx="1">
                  <c:v>91.947838956779137</c:v>
                </c:pt>
              </c:numCache>
            </c:numRef>
          </c:val>
          <c:extLst>
            <c:ext xmlns:c16="http://schemas.microsoft.com/office/drawing/2014/chart" uri="{C3380CC4-5D6E-409C-BE32-E72D297353CC}">
              <c16:uniqueId val="{00000004-109E-476A-B5F2-75143D42B623}"/>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[merged.csv]Sheet5!PivotTable19</c:name>
    <c:fmtId val="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a:t>Contract_Type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Sheet5!$G$3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Sheet5!$F$4:$F$6</c:f>
              <c:strCache>
                <c:ptCount val="2"/>
                <c:pt idx="0">
                  <c:v>Cash loans</c:v>
                </c:pt>
                <c:pt idx="1">
                  <c:v>Revolving loans</c:v>
                </c:pt>
              </c:strCache>
            </c:strRef>
          </c:cat>
          <c:val>
            <c:numRef>
              <c:f>Sheet5!$G$4:$G$6</c:f>
              <c:numCache>
                <c:formatCode>General</c:formatCode>
                <c:ptCount val="2"/>
                <c:pt idx="0">
                  <c:v>5655</c:v>
                </c:pt>
                <c:pt idx="1">
                  <c:v>476</c:v>
                </c:pt>
              </c:numCache>
            </c:numRef>
          </c:val>
          <c:extLst>
            <c:ext xmlns:c16="http://schemas.microsoft.com/office/drawing/2014/chart" uri="{C3380CC4-5D6E-409C-BE32-E72D297353CC}">
              <c16:uniqueId val="{00000000-CBE8-4CE1-959B-E1D9ABCD10D3}"/>
            </c:ext>
          </c:extLst>
        </c:ser>
        <c:dLbls>
          <c:dLblPos val="outEnd"/>
          <c:showLegendKey val="0"/>
          <c:showVal val="1"/>
          <c:showCatName val="0"/>
          <c:showSerName val="0"/>
          <c:showPercent val="0"/>
          <c:showBubbleSize val="0"/>
        </c:dLbls>
        <c:gapWidth val="219"/>
        <c:overlap val="-27"/>
        <c:axId val="1237935632"/>
        <c:axId val="1237935152"/>
      </c:barChart>
      <c:catAx>
        <c:axId val="1237935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37935152"/>
        <c:crosses val="autoZero"/>
        <c:auto val="1"/>
        <c:lblAlgn val="ctr"/>
        <c:lblOffset val="100"/>
        <c:noMultiLvlLbl val="0"/>
      </c:catAx>
      <c:valAx>
        <c:axId val="123793515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3793563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[merged.csv]Sheet5!PivotTable20</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a:t>Contract_Type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Sheet5!$L$3:$L$4</c:f>
              <c:strCache>
                <c:ptCount val="1"/>
                <c:pt idx="0">
                  <c:v>0</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Sheet5!$K$5:$K$7</c:f>
              <c:strCache>
                <c:ptCount val="2"/>
                <c:pt idx="0">
                  <c:v>Cash loans</c:v>
                </c:pt>
                <c:pt idx="1">
                  <c:v>Revolving loans</c:v>
                </c:pt>
              </c:strCache>
            </c:strRef>
          </c:cat>
          <c:val>
            <c:numRef>
              <c:f>Sheet5!$L$5:$L$7</c:f>
              <c:numCache>
                <c:formatCode>General</c:formatCode>
                <c:ptCount val="2"/>
                <c:pt idx="0">
                  <c:v>5186</c:v>
                </c:pt>
                <c:pt idx="1">
                  <c:v>458</c:v>
                </c:pt>
              </c:numCache>
            </c:numRef>
          </c:val>
          <c:extLst>
            <c:ext xmlns:c16="http://schemas.microsoft.com/office/drawing/2014/chart" uri="{C3380CC4-5D6E-409C-BE32-E72D297353CC}">
              <c16:uniqueId val="{00000000-E30E-4A26-BA77-F84AB9A8D3A4}"/>
            </c:ext>
          </c:extLst>
        </c:ser>
        <c:ser>
          <c:idx val="1"/>
          <c:order val="1"/>
          <c:tx>
            <c:strRef>
              <c:f>Sheet5!$M$3:$M$4</c:f>
              <c:strCache>
                <c:ptCount val="1"/>
                <c:pt idx="0">
                  <c:v>1</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Sheet5!$K$5:$K$7</c:f>
              <c:strCache>
                <c:ptCount val="2"/>
                <c:pt idx="0">
                  <c:v>Cash loans</c:v>
                </c:pt>
                <c:pt idx="1">
                  <c:v>Revolving loans</c:v>
                </c:pt>
              </c:strCache>
            </c:strRef>
          </c:cat>
          <c:val>
            <c:numRef>
              <c:f>Sheet5!$M$5:$M$7</c:f>
              <c:numCache>
                <c:formatCode>General</c:formatCode>
                <c:ptCount val="2"/>
                <c:pt idx="0">
                  <c:v>469</c:v>
                </c:pt>
                <c:pt idx="1">
                  <c:v>18</c:v>
                </c:pt>
              </c:numCache>
            </c:numRef>
          </c:val>
          <c:extLst>
            <c:ext xmlns:c16="http://schemas.microsoft.com/office/drawing/2014/chart" uri="{C3380CC4-5D6E-409C-BE32-E72D297353CC}">
              <c16:uniqueId val="{00000001-E30E-4A26-BA77-F84AB9A8D3A4}"/>
            </c:ext>
          </c:extLst>
        </c:ser>
        <c:dLbls>
          <c:dLblPos val="outEnd"/>
          <c:showLegendKey val="0"/>
          <c:showVal val="1"/>
          <c:showCatName val="0"/>
          <c:showSerName val="0"/>
          <c:showPercent val="0"/>
          <c:showBubbleSize val="0"/>
        </c:dLbls>
        <c:gapWidth val="219"/>
        <c:overlap val="-27"/>
        <c:axId val="1429549632"/>
        <c:axId val="1429550112"/>
      </c:barChart>
      <c:catAx>
        <c:axId val="1429549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9550112"/>
        <c:crosses val="autoZero"/>
        <c:auto val="1"/>
        <c:lblAlgn val="ctr"/>
        <c:lblOffset val="100"/>
        <c:noMultiLvlLbl val="0"/>
      </c:catAx>
      <c:valAx>
        <c:axId val="142955011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2954963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[merged.csv]Sheet5!PivotTable22</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a:t>Segmented Gender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Sheet5!$U$3:$U$4</c:f>
              <c:strCache>
                <c:ptCount val="1"/>
                <c:pt idx="0">
                  <c:v>0</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Sheet5!$T$5:$T$7</c:f>
              <c:strCache>
                <c:ptCount val="2"/>
                <c:pt idx="0">
                  <c:v>F</c:v>
                </c:pt>
                <c:pt idx="1">
                  <c:v>M</c:v>
                </c:pt>
              </c:strCache>
            </c:strRef>
          </c:cat>
          <c:val>
            <c:numRef>
              <c:f>Sheet5!$U$5:$U$7</c:f>
              <c:numCache>
                <c:formatCode>General</c:formatCode>
                <c:ptCount val="2"/>
                <c:pt idx="0">
                  <c:v>3883</c:v>
                </c:pt>
                <c:pt idx="1">
                  <c:v>1761</c:v>
                </c:pt>
              </c:numCache>
            </c:numRef>
          </c:val>
          <c:extLst>
            <c:ext xmlns:c16="http://schemas.microsoft.com/office/drawing/2014/chart" uri="{C3380CC4-5D6E-409C-BE32-E72D297353CC}">
              <c16:uniqueId val="{00000000-E5D9-468B-B19C-FADDE64305B7}"/>
            </c:ext>
          </c:extLst>
        </c:ser>
        <c:ser>
          <c:idx val="1"/>
          <c:order val="1"/>
          <c:tx>
            <c:strRef>
              <c:f>Sheet5!$V$3:$V$4</c:f>
              <c:strCache>
                <c:ptCount val="1"/>
                <c:pt idx="0">
                  <c:v>1</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Sheet5!$T$5:$T$7</c:f>
              <c:strCache>
                <c:ptCount val="2"/>
                <c:pt idx="0">
                  <c:v>F</c:v>
                </c:pt>
                <c:pt idx="1">
                  <c:v>M</c:v>
                </c:pt>
              </c:strCache>
            </c:strRef>
          </c:cat>
          <c:val>
            <c:numRef>
              <c:f>Sheet5!$V$5:$V$7</c:f>
              <c:numCache>
                <c:formatCode>General</c:formatCode>
                <c:ptCount val="2"/>
                <c:pt idx="0">
                  <c:v>275</c:v>
                </c:pt>
                <c:pt idx="1">
                  <c:v>212</c:v>
                </c:pt>
              </c:numCache>
            </c:numRef>
          </c:val>
          <c:extLst>
            <c:ext xmlns:c16="http://schemas.microsoft.com/office/drawing/2014/chart" uri="{C3380CC4-5D6E-409C-BE32-E72D297353CC}">
              <c16:uniqueId val="{00000001-E5D9-468B-B19C-FADDE64305B7}"/>
            </c:ext>
          </c:extLst>
        </c:ser>
        <c:dLbls>
          <c:dLblPos val="outEnd"/>
          <c:showLegendKey val="0"/>
          <c:showVal val="1"/>
          <c:showCatName val="0"/>
          <c:showSerName val="0"/>
          <c:showPercent val="0"/>
          <c:showBubbleSize val="0"/>
        </c:dLbls>
        <c:gapWidth val="219"/>
        <c:overlap val="-27"/>
        <c:axId val="1587721760"/>
        <c:axId val="1587723680"/>
      </c:barChart>
      <c:catAx>
        <c:axId val="15877217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87723680"/>
        <c:crosses val="autoZero"/>
        <c:auto val="1"/>
        <c:lblAlgn val="ctr"/>
        <c:lblOffset val="100"/>
        <c:noMultiLvlLbl val="0"/>
      </c:catAx>
      <c:valAx>
        <c:axId val="15877236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877217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[merged.csv]Sheet5!PivotTable21</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Gender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Sheet5!$R$3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Sheet5!$Q$4:$Q$6</c:f>
              <c:strCache>
                <c:ptCount val="2"/>
                <c:pt idx="0">
                  <c:v>F</c:v>
                </c:pt>
                <c:pt idx="1">
                  <c:v>M</c:v>
                </c:pt>
              </c:strCache>
            </c:strRef>
          </c:cat>
          <c:val>
            <c:numRef>
              <c:f>Sheet5!$R$4:$R$6</c:f>
              <c:numCache>
                <c:formatCode>General</c:formatCode>
                <c:ptCount val="2"/>
                <c:pt idx="0">
                  <c:v>4158</c:v>
                </c:pt>
                <c:pt idx="1">
                  <c:v>1973</c:v>
                </c:pt>
              </c:numCache>
            </c:numRef>
          </c:val>
          <c:extLst>
            <c:ext xmlns:c16="http://schemas.microsoft.com/office/drawing/2014/chart" uri="{C3380CC4-5D6E-409C-BE32-E72D297353CC}">
              <c16:uniqueId val="{00000000-89C3-4817-B539-93BDF358DAC3}"/>
            </c:ext>
          </c:extLst>
        </c:ser>
        <c:dLbls>
          <c:dLblPos val="outEnd"/>
          <c:showLegendKey val="0"/>
          <c:showVal val="1"/>
          <c:showCatName val="0"/>
          <c:showSerName val="0"/>
          <c:showPercent val="0"/>
          <c:showBubbleSize val="0"/>
        </c:dLbls>
        <c:gapWidth val="219"/>
        <c:overlap val="-27"/>
        <c:axId val="1062989184"/>
        <c:axId val="1062988224"/>
      </c:barChart>
      <c:catAx>
        <c:axId val="1062989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2988224"/>
        <c:crosses val="autoZero"/>
        <c:auto val="1"/>
        <c:lblAlgn val="ctr"/>
        <c:lblOffset val="100"/>
        <c:noMultiLvlLbl val="0"/>
      </c:catAx>
      <c:valAx>
        <c:axId val="106298822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298918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[merged.csv]Sheet5!PivotTable24</c:name>
    <c:fmtId val="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fr-FR" sz="1200" dirty="0" err="1"/>
              <a:t>Bivariate</a:t>
            </a:r>
            <a:r>
              <a:rPr lang="fr-FR" sz="1200" baseline="0" dirty="0"/>
              <a:t> Segment </a:t>
            </a:r>
            <a:r>
              <a:rPr lang="fr-FR" sz="1200" baseline="0" dirty="0" err="1"/>
              <a:t>Analysis</a:t>
            </a:r>
            <a:r>
              <a:rPr lang="fr-FR" sz="1200" baseline="0" dirty="0"/>
              <a:t> for Average </a:t>
            </a:r>
            <a:r>
              <a:rPr lang="fr-FR" sz="1200" baseline="0" dirty="0" err="1"/>
              <a:t>Credit</a:t>
            </a:r>
            <a:r>
              <a:rPr lang="fr-FR" sz="1200" baseline="0" dirty="0"/>
              <a:t> </a:t>
            </a:r>
            <a:r>
              <a:rPr lang="fr-FR" sz="1200" baseline="0" dirty="0" err="1"/>
              <a:t>Amount</a:t>
            </a:r>
            <a:endParaRPr lang="fr-FR" sz="120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Sheet5!$AC$3:$AC$4</c:f>
              <c:strCache>
                <c:ptCount val="1"/>
                <c:pt idx="0">
                  <c:v>0</c:v>
                </c:pt>
              </c:strCache>
            </c:strRef>
          </c:tx>
          <c:spPr>
            <a:solidFill>
              <a:schemeClr val="accent1"/>
            </a:solidFill>
            <a:ln>
              <a:noFill/>
            </a:ln>
            <a:effectLst/>
          </c:spPr>
          <c:invertIfNegative val="0"/>
          <c:cat>
            <c:strRef>
              <c:f>Sheet5!$AB$5:$AB$10</c:f>
              <c:strCache>
                <c:ptCount val="5"/>
                <c:pt idx="0">
                  <c:v>Commercial associate</c:v>
                </c:pt>
                <c:pt idx="1">
                  <c:v>Pensioner</c:v>
                </c:pt>
                <c:pt idx="2">
                  <c:v>State servant</c:v>
                </c:pt>
                <c:pt idx="3">
                  <c:v>Unemployed</c:v>
                </c:pt>
                <c:pt idx="4">
                  <c:v>Working</c:v>
                </c:pt>
              </c:strCache>
            </c:strRef>
          </c:cat>
          <c:val>
            <c:numRef>
              <c:f>Sheet5!$AC$5:$AC$10</c:f>
              <c:numCache>
                <c:formatCode>0</c:formatCode>
                <c:ptCount val="5"/>
                <c:pt idx="0">
                  <c:v>666930.09036144579</c:v>
                </c:pt>
                <c:pt idx="1">
                  <c:v>540121.06548757176</c:v>
                </c:pt>
                <c:pt idx="2">
                  <c:v>677728.00375939847</c:v>
                </c:pt>
                <c:pt idx="3">
                  <c:v>1530000</c:v>
                </c:pt>
                <c:pt idx="4">
                  <c:v>572895.9078397213</c:v>
                </c:pt>
              </c:numCache>
            </c:numRef>
          </c:val>
          <c:extLst>
            <c:ext xmlns:c16="http://schemas.microsoft.com/office/drawing/2014/chart" uri="{C3380CC4-5D6E-409C-BE32-E72D297353CC}">
              <c16:uniqueId val="{00000000-0B8F-469F-BB15-8BA141433B3B}"/>
            </c:ext>
          </c:extLst>
        </c:ser>
        <c:ser>
          <c:idx val="1"/>
          <c:order val="1"/>
          <c:tx>
            <c:strRef>
              <c:f>Sheet5!$AD$3:$AD$4</c:f>
              <c:strCache>
                <c:ptCount val="1"/>
                <c:pt idx="0">
                  <c:v>1</c:v>
                </c:pt>
              </c:strCache>
            </c:strRef>
          </c:tx>
          <c:spPr>
            <a:solidFill>
              <a:schemeClr val="accent2"/>
            </a:solidFill>
            <a:ln>
              <a:noFill/>
            </a:ln>
            <a:effectLst/>
          </c:spPr>
          <c:invertIfNegative val="0"/>
          <c:cat>
            <c:strRef>
              <c:f>Sheet5!$AB$5:$AB$10</c:f>
              <c:strCache>
                <c:ptCount val="5"/>
                <c:pt idx="0">
                  <c:v>Commercial associate</c:v>
                </c:pt>
                <c:pt idx="1">
                  <c:v>Pensioner</c:v>
                </c:pt>
                <c:pt idx="2">
                  <c:v>State servant</c:v>
                </c:pt>
                <c:pt idx="3">
                  <c:v>Unemployed</c:v>
                </c:pt>
                <c:pt idx="4">
                  <c:v>Working</c:v>
                </c:pt>
              </c:strCache>
            </c:strRef>
          </c:cat>
          <c:val>
            <c:numRef>
              <c:f>Sheet5!$AD$5:$AD$10</c:f>
              <c:numCache>
                <c:formatCode>0</c:formatCode>
                <c:ptCount val="5"/>
                <c:pt idx="0">
                  <c:v>588790.03125</c:v>
                </c:pt>
                <c:pt idx="1">
                  <c:v>545661.8630136986</c:v>
                </c:pt>
                <c:pt idx="2">
                  <c:v>697500</c:v>
                </c:pt>
                <c:pt idx="3">
                  <c:v>783000</c:v>
                </c:pt>
                <c:pt idx="4">
                  <c:v>503726.69580419583</c:v>
                </c:pt>
              </c:numCache>
            </c:numRef>
          </c:val>
          <c:extLst>
            <c:ext xmlns:c16="http://schemas.microsoft.com/office/drawing/2014/chart" uri="{C3380CC4-5D6E-409C-BE32-E72D297353CC}">
              <c16:uniqueId val="{00000001-0B8F-469F-BB15-8BA141433B3B}"/>
            </c:ext>
          </c:extLst>
        </c:ser>
        <c:dLbls>
          <c:showLegendKey val="0"/>
          <c:showVal val="0"/>
          <c:showCatName val="0"/>
          <c:showSerName val="0"/>
          <c:showPercent val="0"/>
          <c:showBubbleSize val="0"/>
        </c:dLbls>
        <c:gapWidth val="219"/>
        <c:overlap val="-27"/>
        <c:axId val="1586669120"/>
        <c:axId val="1586669600"/>
      </c:barChart>
      <c:catAx>
        <c:axId val="1586669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86669600"/>
        <c:crosses val="autoZero"/>
        <c:auto val="1"/>
        <c:lblAlgn val="ctr"/>
        <c:lblOffset val="100"/>
        <c:noMultiLvlLbl val="0"/>
      </c:catAx>
      <c:valAx>
        <c:axId val="1586669600"/>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866691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
    <cx:title pos="t" align="ctr" overlay="0">
      <cx:tx>
        <cx:txData>
          <cx:v>AMT_GOODS_PRICE</cx:v>
        </cx:txData>
      </cx:tx>
      <cx:txPr>
        <a:bodyPr spcFirstLastPara="1" vertOverflow="ellipsis" horzOverflow="overflow" wrap="square" lIns="0" tIns="0" rIns="0" bIns="0" anchor="ctr" anchorCtr="1"/>
        <a:lstStyle/>
        <a:p>
          <a:pPr algn="ctr" rtl="0">
            <a:defRPr/>
          </a:pPr>
          <a:r>
            <a:rPr lang="en-US" sz="1400" b="0" i="0" u="none" strike="noStrike" baseline="0" dirty="0">
              <a:solidFill>
                <a:schemeClr val="tx1"/>
              </a:solidFill>
              <a:latin typeface="Aptos Narrow" panose="02110004020202020204"/>
            </a:rPr>
            <a:t>AMT_GOODS_PRICE</a:t>
          </a:r>
        </a:p>
      </cx:txPr>
    </cx:title>
    <cx:plotArea>
      <cx:plotAreaRegion/>
    </cx:plotArea>
  </cx:chart>
</cx:chartSpace>
</file>

<file path=ppt/charts/chartEx2.xml><?xml version="1.0" encoding="utf-8"?>
<cx:chartSpace xmlns:a="http://schemas.openxmlformats.org/drawingml/2006/main" xmlns:r="http://schemas.openxmlformats.org/officeDocument/2006/relationships" xmlns:cx="http://schemas.microsoft.com/office/drawing/2014/chartex">
  <cx:chart>
    <cx:title pos="t" align="ctr" overlay="0">
      <cx:tx>
        <cx:txData>
          <cx:v>AMT_ANNUITY</cx:v>
        </cx:txData>
      </cx:tx>
      <cx:spPr>
        <a:noFill/>
      </cx:spPr>
      <cx:txPr>
        <a:bodyPr spcFirstLastPara="1" vertOverflow="ellipsis" horzOverflow="overflow" wrap="square" lIns="0" tIns="0" rIns="0" bIns="0" anchor="ctr" anchorCtr="1"/>
        <a:lstStyle/>
        <a:p>
          <a:pPr algn="ctr" rtl="0">
            <a:defRPr>
              <a:solidFill>
                <a:schemeClr val="tx1"/>
              </a:solidFill>
            </a:defRPr>
          </a:pPr>
          <a:r>
            <a:rPr lang="en-US" sz="1400" b="0" i="0" u="none" strike="noStrike" baseline="0" dirty="0">
              <a:solidFill>
                <a:schemeClr val="tx1"/>
              </a:solidFill>
              <a:latin typeface="Aptos Narrow" panose="02110004020202020204"/>
            </a:rPr>
            <a:t>AMT_ANNUITY</a:t>
          </a:r>
        </a:p>
      </cx:txPr>
    </cx:title>
    <cx:plotArea>
      <cx:plotAreaRegion/>
    </cx:plotArea>
  </cx:chart>
  <cx:spPr>
    <a:noFill/>
  </cx:spPr>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Outliers!$K$2:$K$6132</cx:f>
        <cx:lvl ptCount="6131" formatCode="General">
          <cx:pt idx="0">513000</cx:pt>
          <cx:pt idx="1">1395000</cx:pt>
          <cx:pt idx="2">405000</cx:pt>
          <cx:pt idx="3">450000</cx:pt>
          <cx:pt idx="4">225000</cx:pt>
          <cx:pt idx="5">477000</cx:pt>
          <cx:pt idx="6">553500</cx:pt>
          <cx:pt idx="7">675000</cx:pt>
          <cx:pt idx="8">1080000</cx:pt>
          <cx:pt idx="9">1035000</cx:pt>
          <cx:pt idx="10">135000</cx:pt>
          <cx:pt idx="11">679500</cx:pt>
          <cx:pt idx="12">396000</cx:pt>
          <cx:pt idx="13">535500</cx:pt>
          <cx:pt idx="14">144000</cx:pt>
          <cx:pt idx="15">967500</cx:pt>
          <cx:pt idx="16">1125000</cx:pt>
          <cx:pt idx="17">238500</cx:pt>
          <cx:pt idx="18">225000</cx:pt>
          <cx:pt idx="19">315000</cx:pt>
          <cx:pt idx="20">675000</cx:pt>
          <cx:pt idx="21">252000</cx:pt>
          <cx:pt idx="22">909000</cx:pt>
          <cx:pt idx="23">900000</cx:pt>
          <cx:pt idx="24">270000</cx:pt>
          <cx:pt idx="25">135000</cx:pt>
          <cx:pt idx="26">900000</cx:pt>
          <cx:pt idx="27">81000</cx:pt>
          <cx:pt idx="28">225000</cx:pt>
          <cx:pt idx="29">675000</cx:pt>
          <cx:pt idx="30">292500</cx:pt>
          <cx:pt idx="31">1201500</cx:pt>
          <cx:pt idx="32">270000</cx:pt>
          <cx:pt idx="33">369000</cx:pt>
          <cx:pt idx="34">1071000</cx:pt>
          <cx:pt idx="35">135000</cx:pt>
          <cx:pt idx="36">450000</cx:pt>
          <cx:pt idx="37">454500</cx:pt>
          <cx:pt idx="38">202500</cx:pt>
          <cx:pt idx="39">472500</cx:pt>
          <cx:pt idx="40">810000</cx:pt>
          <cx:pt idx="41">1008000</cx:pt>
          <cx:pt idx="42">360000</cx:pt>
          <cx:pt idx="43">454500</cx:pt>
          <cx:pt idx="44">90000</cx:pt>
          <cx:pt idx="45">900000</cx:pt>
          <cx:pt idx="46">1350000</cx:pt>
          <cx:pt idx="47">247500</cx:pt>
          <cx:pt idx="48">270000</cx:pt>
          <cx:pt idx="49">1354500</cx:pt>
          <cx:pt idx="50">328500</cx:pt>
          <cx:pt idx="51">810000</cx:pt>
          <cx:pt idx="52">1125000</cx:pt>
          <cx:pt idx="53">261000</cx:pt>
          <cx:pt idx="54">270000</cx:pt>
          <cx:pt idx="55">688500</cx:pt>
          <cx:pt idx="56">225000</cx:pt>
          <cx:pt idx="57">679500</cx:pt>
          <cx:pt idx="58">225000</cx:pt>
          <cx:pt idx="59">292500</cx:pt>
          <cx:pt idx="60">508500</cx:pt>
          <cx:pt idx="61">441000</cx:pt>
          <cx:pt idx="62">103500</cx:pt>
          <cx:pt idx="63">360000</cx:pt>
          <cx:pt idx="64">1125000</cx:pt>
          <cx:pt idx="65">400500</cx:pt>
          <cx:pt idx="66">900000</cx:pt>
          <cx:pt idx="67">180000</cx:pt>
          <cx:pt idx="68">675000</cx:pt>
          <cx:pt idx="69">1800000</cx:pt>
          <cx:pt idx="70">913500</cx:pt>
          <cx:pt idx="71">675000</cx:pt>
          <cx:pt idx="72">765000</cx:pt>
          <cx:pt idx="73">283500</cx:pt>
          <cx:pt idx="74">675000</cx:pt>
          <cx:pt idx="75">103500</cx:pt>
          <cx:pt idx="76">148500</cx:pt>
          <cx:pt idx="77">900000</cx:pt>
          <cx:pt idx="78">225000</cx:pt>
          <cx:pt idx="79">585000</cx:pt>
          <cx:pt idx="80">405000</cx:pt>
          <cx:pt idx="81">909000</cx:pt>
          <cx:pt idx="82">675000</cx:pt>
          <cx:pt idx="83">225000</cx:pt>
          <cx:pt idx="84">315000</cx:pt>
          <cx:pt idx="85">225000</cx:pt>
          <cx:pt idx="86">1089000</cx:pt>
          <cx:pt idx="87">225000</cx:pt>
          <cx:pt idx="88">225000</cx:pt>
          <cx:pt idx="89">495000</cx:pt>
          <cx:pt idx="90">265500</cx:pt>
          <cx:pt idx="91">679500</cx:pt>
          <cx:pt idx="92">225000</cx:pt>
          <cx:pt idx="93">450000</cx:pt>
          <cx:pt idx="94">180000</cx:pt>
          <cx:pt idx="95">315000</cx:pt>
          <cx:pt idx="96">1800000</cx:pt>
          <cx:pt idx="97">229500</cx:pt>
          <cx:pt idx="98">225000</cx:pt>
          <cx:pt idx="99">405000</cx:pt>
          <cx:pt idx="100">1030500</cx:pt>
          <cx:pt idx="101">135000</cx:pt>
          <cx:pt idx="102">180000</cx:pt>
          <cx:pt idx="103">297000</cx:pt>
          <cx:pt idx="104">675000</cx:pt>
          <cx:pt idx="105">1260000</cx:pt>
          <cx:pt idx="106">900000</cx:pt>
          <cx:pt idx="107">688500</cx:pt>
          <cx:pt idx="108">333000</cx:pt>
          <cx:pt idx="109">832500</cx:pt>
          <cx:pt idx="110">450000</cx:pt>
          <cx:pt idx="111">904500</cx:pt>
          <cx:pt idx="112">337500</cx:pt>
          <cx:pt idx="113">544500</cx:pt>
          <cx:pt idx="114">81000</cx:pt>
          <cx:pt idx="115">360000</cx:pt>
          <cx:pt idx="116">900000</cx:pt>
          <cx:pt idx="117">630000</cx:pt>
          <cx:pt idx="118">567000</cx:pt>
          <cx:pt idx="119">337500</cx:pt>
          <cx:pt idx="120">90000</cx:pt>
          <cx:pt idx="121">454500</cx:pt>
          <cx:pt idx="122">454500</cx:pt>
          <cx:pt idx="123">193500</cx:pt>
          <cx:pt idx="124">450000</cx:pt>
          <cx:pt idx="125">679500</cx:pt>
          <cx:pt idx="126">477000</cx:pt>
          <cx:pt idx="127">225000</cx:pt>
          <cx:pt idx="128">463500</cx:pt>
          <cx:pt idx="129">675000</cx:pt>
          <cx:pt idx="130">666000</cx:pt>
          <cx:pt idx="131">247500</cx:pt>
          <cx:pt idx="132">630000</cx:pt>
          <cx:pt idx="133">225000</cx:pt>
          <cx:pt idx="134">409500</cx:pt>
          <cx:pt idx="135">432000</cx:pt>
          <cx:pt idx="136">225000</cx:pt>
          <cx:pt idx="137">202500</cx:pt>
          <cx:pt idx="138">382500</cx:pt>
          <cx:pt idx="139">405000</cx:pt>
          <cx:pt idx="140">900000</cx:pt>
          <cx:pt idx="141">675000</cx:pt>
          <cx:pt idx="142">450000</cx:pt>
          <cx:pt idx="143">472500</cx:pt>
          <cx:pt idx="144">225000</cx:pt>
          <cx:pt idx="145">283500</cx:pt>
          <cx:pt idx="146">463500</cx:pt>
          <cx:pt idx="147">463500</cx:pt>
          <cx:pt idx="148">148500</cx:pt>
          <cx:pt idx="149">562500</cx:pt>
          <cx:pt idx="150">1125000</cx:pt>
          <cx:pt idx="151">355500</cx:pt>
          <cx:pt idx="152">310500</cx:pt>
          <cx:pt idx="153">450000</cx:pt>
          <cx:pt idx="154">688500</cx:pt>
          <cx:pt idx="155">1012500</cx:pt>
          <cx:pt idx="156">450000</cx:pt>
          <cx:pt idx="157">135000</cx:pt>
          <cx:pt idx="158">382500</cx:pt>
          <cx:pt idx="159">1125000</cx:pt>
          <cx:pt idx="160">481500</cx:pt>
          <cx:pt idx="161">639000</cx:pt>
          <cx:pt idx="162">225000</cx:pt>
          <cx:pt idx="163">135000</cx:pt>
          <cx:pt idx="164">1080000</cx:pt>
          <cx:pt idx="165">445500</cx:pt>
          <cx:pt idx="166">180000</cx:pt>
          <cx:pt idx="167">1170000</cx:pt>
          <cx:pt idx="168">675000</cx:pt>
          <cx:pt idx="169">1755000</cx:pt>
          <cx:pt idx="170">450000</cx:pt>
          <cx:pt idx="171">450000</cx:pt>
          <cx:pt idx="172">468000</cx:pt>
          <cx:pt idx="173">360000</cx:pt>
          <cx:pt idx="174">675000</cx:pt>
          <cx:pt idx="175">450000</cx:pt>
          <cx:pt idx="176">454500</cx:pt>
          <cx:pt idx="177">900000</cx:pt>
          <cx:pt idx="178">180000</cx:pt>
          <cx:pt idx="179">1093500</cx:pt>
          <cx:pt idx="180">900000</cx:pt>
          <cx:pt idx="181">1800000</cx:pt>
          <cx:pt idx="182">1125000</cx:pt>
          <cx:pt idx="183">333000</cx:pt>
          <cx:pt idx="184">225000</cx:pt>
          <cx:pt idx="185">135000</cx:pt>
          <cx:pt idx="186">315000</cx:pt>
          <cx:pt idx="187">1080000</cx:pt>
          <cx:pt idx="188">157500</cx:pt>
          <cx:pt idx="189">495000</cx:pt>
          <cx:pt idx="190">472500</cx:pt>
          <cx:pt idx="191">1453500</cx:pt>
          <cx:pt idx="192">90000</cx:pt>
          <cx:pt idx="193">283500</cx:pt>
          <cx:pt idx="194">675000</cx:pt>
          <cx:pt idx="195">684000</cx:pt>
          <cx:pt idx="196">558000</cx:pt>
          <cx:pt idx="197">211500</cx:pt>
          <cx:pt idx="198">135000</cx:pt>
          <cx:pt idx="199">585000</cx:pt>
          <cx:pt idx="200">454500</cx:pt>
          <cx:pt idx="201">477000</cx:pt>
          <cx:pt idx="202">225000</cx:pt>
          <cx:pt idx="203">472500</cx:pt>
          <cx:pt idx="204">265500</cx:pt>
          <cx:pt idx="205">454500</cx:pt>
          <cx:pt idx="206">450000</cx:pt>
          <cx:pt idx="207">202500</cx:pt>
          <cx:pt idx="208">225000</cx:pt>
          <cx:pt idx="209">900000</cx:pt>
          <cx:pt idx="210">675000</cx:pt>
          <cx:pt idx="211">1350000</cx:pt>
          <cx:pt idx="212">900000</cx:pt>
          <cx:pt idx="213">900000</cx:pt>
          <cx:pt idx="214">657000</cx:pt>
          <cx:pt idx="215">823500</cx:pt>
          <cx:pt idx="216">1080000</cx:pt>
          <cx:pt idx="217">540000</cx:pt>
          <cx:pt idx="218">675000</cx:pt>
          <cx:pt idx="219">675000</cx:pt>
          <cx:pt idx="220">1125000</cx:pt>
          <cx:pt idx="221">1170000</cx:pt>
          <cx:pt idx="222">450000</cx:pt>
          <cx:pt idx="223">180000</cx:pt>
          <cx:pt idx="224">675000</cx:pt>
          <cx:pt idx="225">1035000</cx:pt>
          <cx:pt idx="226">450000</cx:pt>
          <cx:pt idx="227">81000</cx:pt>
          <cx:pt idx="228">157500</cx:pt>
          <cx:pt idx="229">900000</cx:pt>
          <cx:pt idx="230">589500</cx:pt>
          <cx:pt idx="231">360000</cx:pt>
          <cx:pt idx="232">355500</cx:pt>
          <cx:pt idx="233">607500</cx:pt>
          <cx:pt idx="234">270000</cx:pt>
          <cx:pt idx="235">666000</cx:pt>
          <cx:pt idx="236">585000</cx:pt>
          <cx:pt idx="237">765000</cx:pt>
          <cx:pt idx="238">450000</cx:pt>
          <cx:pt idx="239">225000</cx:pt>
          <cx:pt idx="240">454500</cx:pt>
          <cx:pt idx="241">562500</cx:pt>
          <cx:pt idx="242">99000</cx:pt>
          <cx:pt idx="243">886500</cx:pt>
          <cx:pt idx="244">675000</cx:pt>
          <cx:pt idx="245">657000</cx:pt>
          <cx:pt idx="246">450000</cx:pt>
          <cx:pt idx="247">675000</cx:pt>
          <cx:pt idx="248">661500</cx:pt>
          <cx:pt idx="249">148500</cx:pt>
          <cx:pt idx="250">238500</cx:pt>
          <cx:pt idx="251">675000</cx:pt>
          <cx:pt idx="252">1129500</cx:pt>
          <cx:pt idx="253">180000</cx:pt>
          <cx:pt idx="254">733500</cx:pt>
          <cx:pt idx="255">315000</cx:pt>
          <cx:pt idx="256">454500</cx:pt>
          <cx:pt idx="257">337500</cx:pt>
          <cx:pt idx="258">1035000</cx:pt>
          <cx:pt idx="259">1575000</cx:pt>
          <cx:pt idx="260">225000</cx:pt>
          <cx:pt idx="261">450000</cx:pt>
          <cx:pt idx="262">180000</cx:pt>
          <cx:pt idx="263">225000</cx:pt>
          <cx:pt idx="264">477000</cx:pt>
          <cx:pt idx="265">135000</cx:pt>
          <cx:pt idx="266">832500</cx:pt>
          <cx:pt idx="267">679500</cx:pt>
          <cx:pt idx="268">157500</cx:pt>
          <cx:pt idx="269">900000</cx:pt>
          <cx:pt idx="270">454500</cx:pt>
          <cx:pt idx="271">1282500</cx:pt>
          <cx:pt idx="272">315000</cx:pt>
          <cx:pt idx="273">900000</cx:pt>
          <cx:pt idx="274">157500</cx:pt>
          <cx:pt idx="275">157500</cx:pt>
          <cx:pt idx="276">450000</cx:pt>
          <cx:pt idx="277">1399500</cx:pt>
          <cx:pt idx="278">315000</cx:pt>
          <cx:pt idx="279">315000</cx:pt>
          <cx:pt idx="280">369000</cx:pt>
          <cx:pt idx="281">1129500</cx:pt>
          <cx:pt idx="282">369000</cx:pt>
          <cx:pt idx="283">454500</cx:pt>
          <cx:pt idx="284">607500</cx:pt>
          <cx:pt idx="285">675000</cx:pt>
          <cx:pt idx="286">234000</cx:pt>
          <cx:pt idx="287">1350000</cx:pt>
          <cx:pt idx="288">1800000</cx:pt>
          <cx:pt idx="289">225000</cx:pt>
          <cx:pt idx="290">625500</cx:pt>
          <cx:pt idx="291">180000</cx:pt>
          <cx:pt idx="292">864000</cx:pt>
          <cx:pt idx="293">135000</cx:pt>
          <cx:pt idx="294">1800000</cx:pt>
          <cx:pt idx="295">381411</cx:pt>
          <cx:pt idx="296">130500</cx:pt>
          <cx:pt idx="297">450000</cx:pt>
          <cx:pt idx="298">675000</cx:pt>
          <cx:pt idx="299">990000</cx:pt>
          <cx:pt idx="300">648000</cx:pt>
          <cx:pt idx="301">450000</cx:pt>
          <cx:pt idx="302">900000</cx:pt>
          <cx:pt idx="303">1800000</cx:pt>
          <cx:pt idx="304">810000</cx:pt>
          <cx:pt idx="305">675000</cx:pt>
          <cx:pt idx="306">946980</cx:pt>
          <cx:pt idx="307">157500</cx:pt>
          <cx:pt idx="308">432000</cx:pt>
          <cx:pt idx="309">720000</cx:pt>
          <cx:pt idx="310">225000</cx:pt>
          <cx:pt idx="311">225000</cx:pt>
          <cx:pt idx="312">364500</cx:pt>
          <cx:pt idx="313">675000</cx:pt>
          <cx:pt idx="314">810000</cx:pt>
          <cx:pt idx="315">1129500</cx:pt>
          <cx:pt idx="316">454500</cx:pt>
          <cx:pt idx="317">454500</cx:pt>
          <cx:pt idx="318">468000</cx:pt>
          <cx:pt idx="319">450000</cx:pt>
          <cx:pt idx="320">292500</cx:pt>
          <cx:pt idx="321">238500</cx:pt>
          <cx:pt idx="322">1237500</cx:pt>
          <cx:pt idx="323">450000</cx:pt>
          <cx:pt idx="324">180000</cx:pt>
          <cx:pt idx="325">495000</cx:pt>
          <cx:pt idx="326">225000</cx:pt>
          <cx:pt idx="327">450000</cx:pt>
          <cx:pt idx="328">796500</cx:pt>
          <cx:pt idx="329">360000</cx:pt>
          <cx:pt idx="330">148500</cx:pt>
          <cx:pt idx="331">382500</cx:pt>
          <cx:pt idx="332">337500</cx:pt>
          <cx:pt idx="333">247500</cx:pt>
          <cx:pt idx="334">810000</cx:pt>
          <cx:pt idx="335">243000</cx:pt>
          <cx:pt idx="336">2250000</cx:pt>
          <cx:pt idx="337">900000</cx:pt>
          <cx:pt idx="338">450000</cx:pt>
          <cx:pt idx="339">1125000</cx:pt>
          <cx:pt idx="340">675000</cx:pt>
          <cx:pt idx="341">900000</cx:pt>
          <cx:pt idx="342">270000</cx:pt>
          <cx:pt idx="343">675000</cx:pt>
          <cx:pt idx="344">900000</cx:pt>
          <cx:pt idx="345">1003500</cx:pt>
          <cx:pt idx="346">270000</cx:pt>
          <cx:pt idx="347">675000</cx:pt>
          <cx:pt idx="348">189000</cx:pt>
          <cx:pt idx="349">720000</cx:pt>
          <cx:pt idx="350">1026000</cx:pt>
          <cx:pt idx="351">135000</cx:pt>
          <cx:pt idx="352">315000</cx:pt>
          <cx:pt idx="353">450000</cx:pt>
          <cx:pt idx="354">1800000</cx:pt>
          <cx:pt idx="355">1017000</cx:pt>
          <cx:pt idx="356">503266.5</cx:pt>
          <cx:pt idx="357">252000</cx:pt>
          <cx:pt idx="358">180000</cx:pt>
          <cx:pt idx="359">396000</cx:pt>
          <cx:pt idx="360">675000</cx:pt>
          <cx:pt idx="361">450000</cx:pt>
          <cx:pt idx="362">180000</cx:pt>
          <cx:pt idx="363">135000</cx:pt>
          <cx:pt idx="364">225000</cx:pt>
          <cx:pt idx="365">225000</cx:pt>
          <cx:pt idx="366">571500</cx:pt>
          <cx:pt idx="367">450000</cx:pt>
          <cx:pt idx="368">45000</cx:pt>
          <cx:pt idx="369">225000</cx:pt>
          <cx:pt idx="370">1800000</cx:pt>
          <cx:pt idx="371">225000</cx:pt>
          <cx:pt idx="372">585000</cx:pt>
          <cx:pt idx="373">540000</cx:pt>
          <cx:pt idx="374">922500</cx:pt>
          <cx:pt idx="375">522000</cx:pt>
          <cx:pt idx="376">238500</cx:pt>
          <cx:pt idx="377">679500</cx:pt>
          <cx:pt idx="378">454500</cx:pt>
          <cx:pt idx="379">540000</cx:pt>
          <cx:pt idx="380">463500</cx:pt>
          <cx:pt idx="381">135000</cx:pt>
          <cx:pt idx="382">675000</cx:pt>
          <cx:pt idx="383">135000</cx:pt>
          <cx:pt idx="384">900000</cx:pt>
          <cx:pt idx="385">1012500</cx:pt>
          <cx:pt idx="386">774000</cx:pt>
          <cx:pt idx="387">1192500</cx:pt>
          <cx:pt idx="388">1035000</cx:pt>
          <cx:pt idx="389">1377000</cx:pt>
          <cx:pt idx="390">913500</cx:pt>
          <cx:pt idx="391">180000</cx:pt>
          <cx:pt idx="392">900000</cx:pt>
          <cx:pt idx="393">900000</cx:pt>
          <cx:pt idx="394">450000</cx:pt>
          <cx:pt idx="395">270000</cx:pt>
          <cx:pt idx="396">900000</cx:pt>
          <cx:pt idx="397">450000</cx:pt>
          <cx:pt idx="398">1170000</cx:pt>
          <cx:pt idx="399">117000</cx:pt>
          <cx:pt idx="400">585000</cx:pt>
          <cx:pt idx="401">652500</cx:pt>
          <cx:pt idx="402">130500</cx:pt>
          <cx:pt idx="403">900000</cx:pt>
          <cx:pt idx="404">135000</cx:pt>
          <cx:pt idx="405">270000</cx:pt>
          <cx:pt idx="406">270000</cx:pt>
          <cx:pt idx="407">333000</cx:pt>
          <cx:pt idx="408">360000</cx:pt>
          <cx:pt idx="409">675000</cx:pt>
          <cx:pt idx="410">315000</cx:pt>
          <cx:pt idx="411">67500</cx:pt>
          <cx:pt idx="412">225000</cx:pt>
          <cx:pt idx="413">247500</cx:pt>
          <cx:pt idx="414">1125000</cx:pt>
          <cx:pt idx="415">202500</cx:pt>
          <cx:pt idx="416">450000</cx:pt>
          <cx:pt idx="417">472500</cx:pt>
          <cx:pt idx="418">477000</cx:pt>
          <cx:pt idx="419">175500</cx:pt>
          <cx:pt idx="420">225000</cx:pt>
          <cx:pt idx="421">81000</cx:pt>
          <cx:pt idx="422">463500</cx:pt>
          <cx:pt idx="423">180000</cx:pt>
          <cx:pt idx="424">1377000</cx:pt>
          <cx:pt idx="425">180000</cx:pt>
          <cx:pt idx="426">337500</cx:pt>
          <cx:pt idx="427">450000</cx:pt>
          <cx:pt idx="428">454500</cx:pt>
          <cx:pt idx="429">949500</cx:pt>
          <cx:pt idx="430">999000</cx:pt>
          <cx:pt idx="431">675000</cx:pt>
          <cx:pt idx="432">112500</cx:pt>
          <cx:pt idx="433">553500</cx:pt>
          <cx:pt idx="434">247500</cx:pt>
          <cx:pt idx="435">315000</cx:pt>
          <cx:pt idx="436">675000</cx:pt>
          <cx:pt idx="437">1755000</cx:pt>
          <cx:pt idx="438">270000</cx:pt>
          <cx:pt idx="439">270000</cx:pt>
          <cx:pt idx="440">360000</cx:pt>
          <cx:pt idx="441">697500</cx:pt>
          <cx:pt idx="442">1575000</cx:pt>
          <cx:pt idx="443">679500</cx:pt>
          <cx:pt idx="444">99000</cx:pt>
          <cx:pt idx="445">225000</cx:pt>
          <cx:pt idx="446">171000</cx:pt>
          <cx:pt idx="447">238500</cx:pt>
          <cx:pt idx="448">580500</cx:pt>
          <cx:pt idx="449">540000</cx:pt>
          <cx:pt idx="450">382500</cx:pt>
          <cx:pt idx="451">675000</cx:pt>
          <cx:pt idx="452">180000</cx:pt>
          <cx:pt idx="453">319500</cx:pt>
          <cx:pt idx="454">454500</cx:pt>
          <cx:pt idx="455">675000</cx:pt>
          <cx:pt idx="456">225000</cx:pt>
          <cx:pt idx="457">900000</cx:pt>
          <cx:pt idx="458">162000</cx:pt>
          <cx:pt idx="459">981000</cx:pt>
          <cx:pt idx="460">454500</cx:pt>
          <cx:pt idx="461">504000</cx:pt>
          <cx:pt idx="462">360000</cx:pt>
          <cx:pt idx="463">225000</cx:pt>
          <cx:pt idx="464">180000</cx:pt>
          <cx:pt idx="465">1206000</cx:pt>
          <cx:pt idx="466">184500</cx:pt>
          <cx:pt idx="467">450000</cx:pt>
          <cx:pt idx="468">522000</cx:pt>
          <cx:pt idx="469">675000</cx:pt>
          <cx:pt idx="470">283500</cx:pt>
          <cx:pt idx="471">999000</cx:pt>
          <cx:pt idx="472">310500</cx:pt>
          <cx:pt idx="473">927000</cx:pt>
          <cx:pt idx="474">333000</cx:pt>
          <cx:pt idx="475">454500</cx:pt>
          <cx:pt idx="476">1125000</cx:pt>
          <cx:pt idx="477">180000</cx:pt>
          <cx:pt idx="478">450000</cx:pt>
          <cx:pt idx="479">765000</cx:pt>
          <cx:pt idx="480">256500</cx:pt>
          <cx:pt idx="481">225000</cx:pt>
          <cx:pt idx="482">594000</cx:pt>
          <cx:pt idx="483">675000</cx:pt>
          <cx:pt idx="484">450000</cx:pt>
          <cx:pt idx="485">945000</cx:pt>
          <cx:pt idx="486">450000</cx:pt>
          <cx:pt idx="487">747000</cx:pt>
          <cx:pt idx="488">180000</cx:pt>
          <cx:pt idx="489">225000</cx:pt>
          <cx:pt idx="490">450000</cx:pt>
          <cx:pt idx="491">688500</cx:pt>
          <cx:pt idx="492">427500</cx:pt>
          <cx:pt idx="493">351000</cx:pt>
          <cx:pt idx="494">657000</cx:pt>
          <cx:pt idx="495">1008000</cx:pt>
          <cx:pt idx="496">180000</cx:pt>
          <cx:pt idx="497">238500</cx:pt>
          <cx:pt idx="498">571500</cx:pt>
          <cx:pt idx="499">180000</cx:pt>
          <cx:pt idx="500">675000</cx:pt>
          <cx:pt idx="501">1575000</cx:pt>
          <cx:pt idx="502">225000</cx:pt>
          <cx:pt idx="503">1125000</cx:pt>
          <cx:pt idx="504">1062000</cx:pt>
          <cx:pt idx="505">225000</cx:pt>
          <cx:pt idx="506">108000</cx:pt>
          <cx:pt idx="507">225000</cx:pt>
          <cx:pt idx="508">1129500</cx:pt>
          <cx:pt idx="509">180000</cx:pt>
          <cx:pt idx="510">382500</cx:pt>
          <cx:pt idx="511">1350000</cx:pt>
          <cx:pt idx="512">900000</cx:pt>
          <cx:pt idx="513">90000</cx:pt>
          <cx:pt idx="514">675000</cx:pt>
          <cx:pt idx="515">562500</cx:pt>
          <cx:pt idx="516">1138500</cx:pt>
          <cx:pt idx="517">927000</cx:pt>
          <cx:pt idx="518">675000</cx:pt>
          <cx:pt idx="519">225000</cx:pt>
          <cx:pt idx="520">1125000</cx:pt>
          <cx:pt idx="521">117000</cx:pt>
          <cx:pt idx="522">900000</cx:pt>
          <cx:pt idx="523">585000</cx:pt>
          <cx:pt idx="524">1395000</cx:pt>
          <cx:pt idx="525">229500</cx:pt>
          <cx:pt idx="526">450000</cx:pt>
          <cx:pt idx="527">405000</cx:pt>
          <cx:pt idx="528">450000</cx:pt>
          <cx:pt idx="529">675000</cx:pt>
          <cx:pt idx="530">810000</cx:pt>
          <cx:pt idx="531">450000</cx:pt>
          <cx:pt idx="532">301500</cx:pt>
          <cx:pt idx="533">544500</cx:pt>
          <cx:pt idx="534">315000</cx:pt>
          <cx:pt idx="535">67500</cx:pt>
          <cx:pt idx="536">450000</cx:pt>
          <cx:pt idx="537">225000</cx:pt>
          <cx:pt idx="538">270000</cx:pt>
          <cx:pt idx="539">175500</cx:pt>
          <cx:pt idx="540">922500</cx:pt>
          <cx:pt idx="541">463500</cx:pt>
          <cx:pt idx="542">360000</cx:pt>
          <cx:pt idx="543">675000</cx:pt>
          <cx:pt idx="544">328500</cx:pt>
          <cx:pt idx="545">103500</cx:pt>
          <cx:pt idx="546">405000</cx:pt>
          <cx:pt idx="547">463500</cx:pt>
          <cx:pt idx="548">454500</cx:pt>
          <cx:pt idx="549">1030500</cx:pt>
          <cx:pt idx="550">450000</cx:pt>
          <cx:pt idx="551">1143000</cx:pt>
          <cx:pt idx="552">157500</cx:pt>
          <cx:pt idx="553">913500</cx:pt>
          <cx:pt idx="554">229500</cx:pt>
          <cx:pt idx="555">463500</cx:pt>
          <cx:pt idx="556">688500</cx:pt>
          <cx:pt idx="557">630000</cx:pt>
          <cx:pt idx="558">463500</cx:pt>
          <cx:pt idx="559">315000</cx:pt>
          <cx:pt idx="560">148500</cx:pt>
          <cx:pt idx="561">225000</cx:pt>
          <cx:pt idx="562">225000</cx:pt>
          <cx:pt idx="563">135000</cx:pt>
          <cx:pt idx="564">450000</cx:pt>
          <cx:pt idx="565">450000</cx:pt>
          <cx:pt idx="566">675000</cx:pt>
          <cx:pt idx="567">135000</cx:pt>
          <cx:pt idx="568">675000</cx:pt>
          <cx:pt idx="569">225000</cx:pt>
          <cx:pt idx="570">306000</cx:pt>
          <cx:pt idx="571">585000</cx:pt>
          <cx:pt idx="572">193500</cx:pt>
          <cx:pt idx="573">616500</cx:pt>
          <cx:pt idx="574">225000</cx:pt>
          <cx:pt idx="575">202500</cx:pt>
          <cx:pt idx="576">549000</cx:pt>
          <cx:pt idx="577">252000</cx:pt>
          <cx:pt idx="578">450000</cx:pt>
          <cx:pt idx="579">454500</cx:pt>
          <cx:pt idx="580">994500</cx:pt>
          <cx:pt idx="581">1125000</cx:pt>
          <cx:pt idx="582">900000</cx:pt>
          <cx:pt idx="583">900000</cx:pt>
          <cx:pt idx="584">450000</cx:pt>
          <cx:pt idx="585">225000</cx:pt>
          <cx:pt idx="586">135000</cx:pt>
          <cx:pt idx="587">1363500</cx:pt>
          <cx:pt idx="588">495000</cx:pt>
          <cx:pt idx="589">540000</cx:pt>
          <cx:pt idx="590">427500</cx:pt>
          <cx:pt idx="591">337500</cx:pt>
          <cx:pt idx="592">900000</cx:pt>
          <cx:pt idx="593">900000</cx:pt>
          <cx:pt idx="594">679500</cx:pt>
          <cx:pt idx="595">225000</cx:pt>
          <cx:pt idx="596">1237500</cx:pt>
          <cx:pt idx="597">270000</cx:pt>
          <cx:pt idx="598">508500</cx:pt>
          <cx:pt idx="599">180000</cx:pt>
          <cx:pt idx="600">225000</cx:pt>
          <cx:pt idx="601">306000</cx:pt>
          <cx:pt idx="602">310500</cx:pt>
          <cx:pt idx="603">1174500</cx:pt>
          <cx:pt idx="604">675000</cx:pt>
          <cx:pt idx="605">900000</cx:pt>
          <cx:pt idx="606">1215000</cx:pt>
          <cx:pt idx="607">540000</cx:pt>
          <cx:pt idx="608">270000</cx:pt>
          <cx:pt idx="609">855000</cx:pt>
          <cx:pt idx="610">540000</cx:pt>
          <cx:pt idx="611">225000</cx:pt>
          <cx:pt idx="612">900000</cx:pt>
          <cx:pt idx="613">679500</cx:pt>
          <cx:pt idx="614">301500</cx:pt>
          <cx:pt idx="615">247500</cx:pt>
          <cx:pt idx="616">270000</cx:pt>
          <cx:pt idx="617">319500</cx:pt>
          <cx:pt idx="618">675000</cx:pt>
          <cx:pt idx="619">180000</cx:pt>
          <cx:pt idx="620">450000</cx:pt>
          <cx:pt idx="621">679500</cx:pt>
          <cx:pt idx="622">598500</cx:pt>
          <cx:pt idx="623">1143000</cx:pt>
          <cx:pt idx="624">450000</cx:pt>
          <cx:pt idx="625">450000</cx:pt>
          <cx:pt idx="626">945000</cx:pt>
          <cx:pt idx="627">1125000</cx:pt>
          <cx:pt idx="628">679500</cx:pt>
          <cx:pt idx="629">450000</cx:pt>
          <cx:pt idx="630">283500</cx:pt>
          <cx:pt idx="631">180000</cx:pt>
          <cx:pt idx="632">270000</cx:pt>
          <cx:pt idx="633">508500</cx:pt>
          <cx:pt idx="634">1080000</cx:pt>
          <cx:pt idx="635">1183500</cx:pt>
          <cx:pt idx="636">675000</cx:pt>
          <cx:pt idx="637">157500</cx:pt>
          <cx:pt idx="638">634500</cx:pt>
          <cx:pt idx="639">922500</cx:pt>
          <cx:pt idx="640">675000</cx:pt>
          <cx:pt idx="641">148500</cx:pt>
          <cx:pt idx="642">450000</cx:pt>
          <cx:pt idx="643">238500</cx:pt>
          <cx:pt idx="644">337500</cx:pt>
          <cx:pt idx="645">765000</cx:pt>
          <cx:pt idx="646">270000</cx:pt>
          <cx:pt idx="647">454500</cx:pt>
          <cx:pt idx="648">679500</cx:pt>
          <cx:pt idx="649">315000</cx:pt>
          <cx:pt idx="650">274500</cx:pt>
          <cx:pt idx="651">202500</cx:pt>
          <cx:pt idx="652">1125000</cx:pt>
          <cx:pt idx="653">675000</cx:pt>
          <cx:pt idx="654">472500</cx:pt>
          <cx:pt idx="655">675000</cx:pt>
          <cx:pt idx="656">270000</cx:pt>
          <cx:pt idx="657">238500</cx:pt>
          <cx:pt idx="658">369000</cx:pt>
          <cx:pt idx="659">238500</cx:pt>
          <cx:pt idx="660">252000</cx:pt>
          <cx:pt idx="661">675000</cx:pt>
          <cx:pt idx="662">585000</cx:pt>
          <cx:pt idx="663">99000</cx:pt>
          <cx:pt idx="664">1354500</cx:pt>
          <cx:pt idx="665">315000</cx:pt>
          <cx:pt idx="666">1125000</cx:pt>
          <cx:pt idx="667">180000</cx:pt>
          <cx:pt idx="668">270000</cx:pt>
          <cx:pt idx="669">900000</cx:pt>
          <cx:pt idx="670">463500</cx:pt>
          <cx:pt idx="671">252000</cx:pt>
          <cx:pt idx="672">351000</cx:pt>
          <cx:pt idx="673">135000</cx:pt>
          <cx:pt idx="674">283500</cx:pt>
          <cx:pt idx="675">153000</cx:pt>
          <cx:pt idx="676">675000</cx:pt>
          <cx:pt idx="677">1003500</cx:pt>
          <cx:pt idx="678">495000</cx:pt>
          <cx:pt idx="679">675000</cx:pt>
          <cx:pt idx="680">585000</cx:pt>
          <cx:pt idx="681">688500</cx:pt>
          <cx:pt idx="682">517500</cx:pt>
          <cx:pt idx="683">765000</cx:pt>
          <cx:pt idx="684">477000</cx:pt>
          <cx:pt idx="685">144000</cx:pt>
          <cx:pt idx="686">495000</cx:pt>
          <cx:pt idx="687">342000</cx:pt>
          <cx:pt idx="688">454500</cx:pt>
          <cx:pt idx="689">180000</cx:pt>
          <cx:pt idx="690">450000</cx:pt>
          <cx:pt idx="691">900000</cx:pt>
          <cx:pt idx="692">270000</cx:pt>
          <cx:pt idx="693">675000</cx:pt>
          <cx:pt idx="694">450000</cx:pt>
          <cx:pt idx="695">450000</cx:pt>
          <cx:pt idx="696">675000</cx:pt>
          <cx:pt idx="697">234000</cx:pt>
          <cx:pt idx="698">900000</cx:pt>
          <cx:pt idx="699">679500</cx:pt>
          <cx:pt idx="700">351000</cx:pt>
          <cx:pt idx="701">360000</cx:pt>
          <cx:pt idx="702">225000</cx:pt>
          <cx:pt idx="703">1800000</cx:pt>
          <cx:pt idx="704">202500</cx:pt>
          <cx:pt idx="705">481500</cx:pt>
          <cx:pt idx="706">225000</cx:pt>
          <cx:pt idx="707">225000</cx:pt>
          <cx:pt idx="708">1174500</cx:pt>
          <cx:pt idx="709">94500</cx:pt>
          <cx:pt idx="710">675000</cx:pt>
          <cx:pt idx="711">675000</cx:pt>
          <cx:pt idx="712">900000</cx:pt>
          <cx:pt idx="713">1354500</cx:pt>
          <cx:pt idx="714">270000</cx:pt>
          <cx:pt idx="715">675000</cx:pt>
          <cx:pt idx="716">922500</cx:pt>
          <cx:pt idx="717">180000</cx:pt>
          <cx:pt idx="718">256500</cx:pt>
          <cx:pt idx="719">675000</cx:pt>
          <cx:pt idx="720">450000</cx:pt>
          <cx:pt idx="721">270000</cx:pt>
          <cx:pt idx="722">900000</cx:pt>
          <cx:pt idx="723">225000</cx:pt>
          <cx:pt idx="724">450000</cx:pt>
          <cx:pt idx="725">472500</cx:pt>
          <cx:pt idx="726">1125000</cx:pt>
          <cx:pt idx="727">454500</cx:pt>
          <cx:pt idx="728">135000</cx:pt>
          <cx:pt idx="729">900000</cx:pt>
          <cx:pt idx="730">450000</cx:pt>
          <cx:pt idx="731">135000</cx:pt>
          <cx:pt idx="732">477000</cx:pt>
          <cx:pt idx="733">675000</cx:pt>
          <cx:pt idx="734">945000</cx:pt>
          <cx:pt idx="735">675000</cx:pt>
          <cx:pt idx="736">1080000</cx:pt>
          <cx:pt idx="737">810000</cx:pt>
          <cx:pt idx="738">1125000</cx:pt>
          <cx:pt idx="739">333000</cx:pt>
          <cx:pt idx="740">675000</cx:pt>
          <cx:pt idx="741">450000</cx:pt>
          <cx:pt idx="742">900000</cx:pt>
          <cx:pt idx="743">225000</cx:pt>
          <cx:pt idx="744">180000</cx:pt>
          <cx:pt idx="745">229500</cx:pt>
          <cx:pt idx="746">1575000</cx:pt>
          <cx:pt idx="747">900000</cx:pt>
          <cx:pt idx="748">675000</cx:pt>
          <cx:pt idx="749">450000</cx:pt>
          <cx:pt idx="750">270000</cx:pt>
          <cx:pt idx="751">135000</cx:pt>
          <cx:pt idx="752">1350000</cx:pt>
          <cx:pt idx="753">675000</cx:pt>
          <cx:pt idx="754">922500</cx:pt>
          <cx:pt idx="755">1188000</cx:pt>
          <cx:pt idx="756">450000</cx:pt>
          <cx:pt idx="757">450000</cx:pt>
          <cx:pt idx="758">225000</cx:pt>
          <cx:pt idx="759">135000</cx:pt>
          <cx:pt idx="760">450000</cx:pt>
          <cx:pt idx="761">1129500</cx:pt>
          <cx:pt idx="762">1606500</cx:pt>
          <cx:pt idx="763">702000</cx:pt>
          <cx:pt idx="764">225000</cx:pt>
          <cx:pt idx="765">90000</cx:pt>
          <cx:pt idx="766">369000</cx:pt>
          <cx:pt idx="767">396000</cx:pt>
          <cx:pt idx="768">697500</cx:pt>
          <cx:pt idx="769">945000</cx:pt>
          <cx:pt idx="770">697500</cx:pt>
          <cx:pt idx="771">1665000</cx:pt>
          <cx:pt idx="772">229500</cx:pt>
          <cx:pt idx="773">270000</cx:pt>
          <cx:pt idx="774">1354500</cx:pt>
          <cx:pt idx="775">801000</cx:pt>
          <cx:pt idx="776">540000</cx:pt>
          <cx:pt idx="777">337500</cx:pt>
          <cx:pt idx="778">450000</cx:pt>
          <cx:pt idx="779">283500</cx:pt>
          <cx:pt idx="780">733500</cx:pt>
          <cx:pt idx="781">292500</cx:pt>
          <cx:pt idx="782">360000</cx:pt>
          <cx:pt idx="783">450000</cx:pt>
          <cx:pt idx="784">702000</cx:pt>
          <cx:pt idx="785">675000</cx:pt>
          <cx:pt idx="786">450000</cx:pt>
          <cx:pt idx="787">450000</cx:pt>
          <cx:pt idx="788">166500</cx:pt>
          <cx:pt idx="789">238500</cx:pt>
          <cx:pt idx="790">675000</cx:pt>
          <cx:pt idx="791">900000</cx:pt>
          <cx:pt idx="792">450000</cx:pt>
          <cx:pt idx="793">1080000</cx:pt>
          <cx:pt idx="794">1282500</cx:pt>
          <cx:pt idx="795">454500</cx:pt>
          <cx:pt idx="796">67500</cx:pt>
          <cx:pt idx="797">135000</cx:pt>
          <cx:pt idx="798">225000</cx:pt>
          <cx:pt idx="799">693000</cx:pt>
          <cx:pt idx="800">1125000</cx:pt>
          <cx:pt idx="801">679500</cx:pt>
          <cx:pt idx="802">900000</cx:pt>
          <cx:pt idx="803">837000</cx:pt>
          <cx:pt idx="804">1125000</cx:pt>
          <cx:pt idx="805">450000</cx:pt>
          <cx:pt idx="806">373500</cx:pt>
          <cx:pt idx="807">270000</cx:pt>
          <cx:pt idx="808">274500</cx:pt>
          <cx:pt idx="809">954000</cx:pt>
          <cx:pt idx="810">1053000</cx:pt>
          <cx:pt idx="811">540000</cx:pt>
          <cx:pt idx="812">1125000</cx:pt>
          <cx:pt idx="813">337500</cx:pt>
          <cx:pt idx="814">90000</cx:pt>
          <cx:pt idx="815">180000</cx:pt>
          <cx:pt idx="816">1129500</cx:pt>
          <cx:pt idx="817">148500</cx:pt>
          <cx:pt idx="818">450000</cx:pt>
          <cx:pt idx="819">585000</cx:pt>
          <cx:pt idx="820">225000</cx:pt>
          <cx:pt idx="821">450000</cx:pt>
          <cx:pt idx="822">450000</cx:pt>
          <cx:pt idx="823">675000</cx:pt>
          <cx:pt idx="824">463500</cx:pt>
          <cx:pt idx="825">337500</cx:pt>
          <cx:pt idx="826">202500</cx:pt>
          <cx:pt idx="827">450000</cx:pt>
          <cx:pt idx="828">135000</cx:pt>
          <cx:pt idx="829">1948500</cx:pt>
          <cx:pt idx="830">630000</cx:pt>
          <cx:pt idx="831">315000</cx:pt>
          <cx:pt idx="832">171000</cx:pt>
          <cx:pt idx="833">472500</cx:pt>
          <cx:pt idx="834">112500</cx:pt>
          <cx:pt idx="835">675000</cx:pt>
          <cx:pt idx="836">1080000</cx:pt>
          <cx:pt idx="837">450000</cx:pt>
          <cx:pt idx="838">238500</cx:pt>
          <cx:pt idx="839">675000</cx:pt>
          <cx:pt idx="840">495000</cx:pt>
          <cx:pt idx="841">315000</cx:pt>
          <cx:pt idx="842">360000</cx:pt>
          <cx:pt idx="843">202500</cx:pt>
          <cx:pt idx="844">180000</cx:pt>
          <cx:pt idx="845">135000</cx:pt>
          <cx:pt idx="846">135000</cx:pt>
          <cx:pt idx="847">238500</cx:pt>
          <cx:pt idx="848">270000</cx:pt>
          <cx:pt idx="849">225000</cx:pt>
          <cx:pt idx="850">270000</cx:pt>
          <cx:pt idx="851">1125000</cx:pt>
          <cx:pt idx="852">373500</cx:pt>
          <cx:pt idx="853">45000</cx:pt>
          <cx:pt idx="854">225000</cx:pt>
          <cx:pt idx="855">630000</cx:pt>
          <cx:pt idx="856">225000</cx:pt>
          <cx:pt idx="857">450000</cx:pt>
          <cx:pt idx="858">180000</cx:pt>
          <cx:pt idx="859">315000</cx:pt>
          <cx:pt idx="860">225000</cx:pt>
          <cx:pt idx="861">1125000</cx:pt>
          <cx:pt idx="862">225000</cx:pt>
          <cx:pt idx="863">702000</cx:pt>
          <cx:pt idx="864">103500</cx:pt>
          <cx:pt idx="865">229500</cx:pt>
          <cx:pt idx="866">585000</cx:pt>
          <cx:pt idx="867">292500</cx:pt>
          <cx:pt idx="868">1125000</cx:pt>
          <cx:pt idx="869">324000</cx:pt>
          <cx:pt idx="870">81000</cx:pt>
          <cx:pt idx="871">801000</cx:pt>
          <cx:pt idx="872">256500</cx:pt>
          <cx:pt idx="873">675000</cx:pt>
          <cx:pt idx="874">67500</cx:pt>
          <cx:pt idx="875">135000</cx:pt>
          <cx:pt idx="876">450000</cx:pt>
          <cx:pt idx="877">900000</cx:pt>
          <cx:pt idx="878">99000</cx:pt>
          <cx:pt idx="879">1350000</cx:pt>
          <cx:pt idx="880">459000</cx:pt>
          <cx:pt idx="881">877500</cx:pt>
          <cx:pt idx="882">792000</cx:pt>
          <cx:pt idx="883">243000</cx:pt>
          <cx:pt idx="884">900000</cx:pt>
          <cx:pt idx="885">837000</cx:pt>
          <cx:pt idx="886">126000</cx:pt>
          <cx:pt idx="887">360000</cx:pt>
          <cx:pt idx="888">238500</cx:pt>
          <cx:pt idx="889">675000</cx:pt>
          <cx:pt idx="890">1125000</cx:pt>
          <cx:pt idx="891">675000</cx:pt>
          <cx:pt idx="892">1125000</cx:pt>
          <cx:pt idx="893">270000</cx:pt>
          <cx:pt idx="894">90000</cx:pt>
          <cx:pt idx="895">180000</cx:pt>
          <cx:pt idx="896">436500</cx:pt>
          <cx:pt idx="897">900000</cx:pt>
          <cx:pt idx="898">270000</cx:pt>
          <cx:pt idx="899">202500</cx:pt>
          <cx:pt idx="900">202500</cx:pt>
          <cx:pt idx="901">198000</cx:pt>
          <cx:pt idx="902">157500</cx:pt>
          <cx:pt idx="903">1296000</cx:pt>
          <cx:pt idx="904">454500</cx:pt>
          <cx:pt idx="905">891000</cx:pt>
          <cx:pt idx="906">180000</cx:pt>
          <cx:pt idx="907">688500</cx:pt>
          <cx:pt idx="908">247500</cx:pt>
          <cx:pt idx="909">747000</cx:pt>
          <cx:pt idx="910">324000</cx:pt>
          <cx:pt idx="911">238500</cx:pt>
          <cx:pt idx="912">1125000</cx:pt>
          <cx:pt idx="913">675000</cx:pt>
          <cx:pt idx="914">900000</cx:pt>
          <cx:pt idx="915">1372500</cx:pt>
          <cx:pt idx="916">180000</cx:pt>
          <cx:pt idx="917">216000</cx:pt>
          <cx:pt idx="918">454500</cx:pt>
          <cx:pt idx="919">1323000</cx:pt>
          <cx:pt idx="920">225000</cx:pt>
          <cx:pt idx="921">328500</cx:pt>
          <cx:pt idx="922">436500</cx:pt>
          <cx:pt idx="923">1125000</cx:pt>
          <cx:pt idx="924">819000</cx:pt>
          <cx:pt idx="925">315000</cx:pt>
          <cx:pt idx="926">1066500</cx:pt>
          <cx:pt idx="927">1125000</cx:pt>
          <cx:pt idx="928">328500</cx:pt>
          <cx:pt idx="929">283500</cx:pt>
          <cx:pt idx="930">157500</cx:pt>
          <cx:pt idx="931">270000</cx:pt>
          <cx:pt idx="932">225000</cx:pt>
          <cx:pt idx="933">450000</cx:pt>
          <cx:pt idx="934">823500</cx:pt>
          <cx:pt idx="935">450000</cx:pt>
          <cx:pt idx="936">225000</cx:pt>
          <cx:pt idx="937">697500</cx:pt>
          <cx:pt idx="938">481500</cx:pt>
          <cx:pt idx="939">643500</cx:pt>
          <cx:pt idx="940">450000</cx:pt>
          <cx:pt idx="941">450000</cx:pt>
          <cx:pt idx="942">1350000</cx:pt>
          <cx:pt idx="943">450000</cx:pt>
          <cx:pt idx="944">247500</cx:pt>
          <cx:pt idx="945">1759500</cx:pt>
          <cx:pt idx="946">976500</cx:pt>
          <cx:pt idx="947">414000</cx:pt>
          <cx:pt idx="948">589500</cx:pt>
          <cx:pt idx="949">270000</cx:pt>
          <cx:pt idx="950">900000</cx:pt>
          <cx:pt idx="951">454500</cx:pt>
          <cx:pt idx="952">450000</cx:pt>
          <cx:pt idx="953">454500</cx:pt>
          <cx:pt idx="954">450000</cx:pt>
          <cx:pt idx="955">324000</cx:pt>
          <cx:pt idx="956">225000</cx:pt>
          <cx:pt idx="957">945000</cx:pt>
          <cx:pt idx="958">450000</cx:pt>
          <cx:pt idx="959">1125000</cx:pt>
          <cx:pt idx="960">679500</cx:pt>
          <cx:pt idx="961">225000</cx:pt>
          <cx:pt idx="962">90000</cx:pt>
          <cx:pt idx="963">1215000</cx:pt>
          <cx:pt idx="964">193500</cx:pt>
          <cx:pt idx="965">904500</cx:pt>
          <cx:pt idx="966">697500</cx:pt>
          <cx:pt idx="967">675000</cx:pt>
          <cx:pt idx="968">1125000</cx:pt>
          <cx:pt idx="969">157500</cx:pt>
          <cx:pt idx="970">693000</cx:pt>
          <cx:pt idx="971">1075500</cx:pt>
          <cx:pt idx="972">270000</cx:pt>
          <cx:pt idx="973">675000</cx:pt>
          <cx:pt idx="974">135000</cx:pt>
          <cx:pt idx="975">1125000</cx:pt>
          <cx:pt idx="976">148500</cx:pt>
          <cx:pt idx="977">517500</cx:pt>
          <cx:pt idx="978">630000</cx:pt>
          <cx:pt idx="979">405000</cx:pt>
          <cx:pt idx="980">247500</cx:pt>
          <cx:pt idx="981">382500</cx:pt>
          <cx:pt idx="982">450000</cx:pt>
          <cx:pt idx="983">247500</cx:pt>
          <cx:pt idx="984">319500</cx:pt>
          <cx:pt idx="985">90000</cx:pt>
          <cx:pt idx="986">85500</cx:pt>
          <cx:pt idx="987">270000</cx:pt>
          <cx:pt idx="988">225000</cx:pt>
          <cx:pt idx="989">391500</cx:pt>
          <cx:pt idx="990">675000</cx:pt>
          <cx:pt idx="991">324000</cx:pt>
          <cx:pt idx="992">315000</cx:pt>
          <cx:pt idx="993">247500</cx:pt>
          <cx:pt idx="994">225000</cx:pt>
          <cx:pt idx="995">540000</cx:pt>
          <cx:pt idx="996">216000</cx:pt>
          <cx:pt idx="997">720000</cx:pt>
          <cx:pt idx="998">675000</cx:pt>
          <cx:pt idx="999">900000</cx:pt>
          <cx:pt idx="1000">900000</cx:pt>
          <cx:pt idx="1001">229500</cx:pt>
          <cx:pt idx="1002">351000</cx:pt>
          <cx:pt idx="1003">463500</cx:pt>
          <cx:pt idx="1004">1440000</cx:pt>
          <cx:pt idx="1005">495000</cx:pt>
          <cx:pt idx="1006">333000</cx:pt>
          <cx:pt idx="1007">252000</cx:pt>
          <cx:pt idx="1008">873000</cx:pt>
          <cx:pt idx="1009">405000</cx:pt>
          <cx:pt idx="1010">904500</cx:pt>
          <cx:pt idx="1011">189000</cx:pt>
          <cx:pt idx="1012">193500</cx:pt>
          <cx:pt idx="1013">1129500</cx:pt>
          <cx:pt idx="1014">508900.5</cx:pt>
          <cx:pt idx="1015">675000</cx:pt>
          <cx:pt idx="1016">225000</cx:pt>
          <cx:pt idx="1017">180000</cx:pt>
          <cx:pt idx="1018">1080000</cx:pt>
          <cx:pt idx="1019">589500</cx:pt>
          <cx:pt idx="1020">900000</cx:pt>
          <cx:pt idx="1021">675000</cx:pt>
          <cx:pt idx="1022">283500</cx:pt>
          <cx:pt idx="1023">1017000</cx:pt>
          <cx:pt idx="1024">166500</cx:pt>
          <cx:pt idx="1025">598500</cx:pt>
          <cx:pt idx="1026">225000</cx:pt>
          <cx:pt idx="1027">454500</cx:pt>
          <cx:pt idx="1028">463500</cx:pt>
          <cx:pt idx="1029">270000</cx:pt>
          <cx:pt idx="1030">675000</cx:pt>
          <cx:pt idx="1031">675000</cx:pt>
          <cx:pt idx="1032">252000</cx:pt>
          <cx:pt idx="1033">630000</cx:pt>
          <cx:pt idx="1034">450000</cx:pt>
          <cx:pt idx="1035">180000</cx:pt>
          <cx:pt idx="1036">180000</cx:pt>
          <cx:pt idx="1037">661500</cx:pt>
          <cx:pt idx="1038">1354500</cx:pt>
          <cx:pt idx="1039">540000</cx:pt>
          <cx:pt idx="1040">423000</cx:pt>
          <cx:pt idx="1041">450000</cx:pt>
          <cx:pt idx="1042">697500</cx:pt>
          <cx:pt idx="1043">900000</cx:pt>
          <cx:pt idx="1044">405000</cx:pt>
          <cx:pt idx="1045">135000</cx:pt>
          <cx:pt idx="1046">702000</cx:pt>
          <cx:pt idx="1047">360000</cx:pt>
          <cx:pt idx="1048">225000</cx:pt>
          <cx:pt idx="1049">180000</cx:pt>
          <cx:pt idx="1050">450000</cx:pt>
          <cx:pt idx="1051">270000</cx:pt>
          <cx:pt idx="1052">225000</cx:pt>
          <cx:pt idx="1053">256500</cx:pt>
          <cx:pt idx="1054">526500</cx:pt>
          <cx:pt idx="1055">450000</cx:pt>
          <cx:pt idx="1056">261000</cx:pt>
          <cx:pt idx="1057">720000</cx:pt>
          <cx:pt idx="1058">337500</cx:pt>
          <cx:pt idx="1059">1125000</cx:pt>
          <cx:pt idx="1060">315000</cx:pt>
          <cx:pt idx="1061">117000</cx:pt>
          <cx:pt idx="1062">283500</cx:pt>
          <cx:pt idx="1063">157500</cx:pt>
          <cx:pt idx="1064">225000</cx:pt>
          <cx:pt idx="1065">387000</cx:pt>
          <cx:pt idx="1066">1035000</cx:pt>
          <cx:pt idx="1067">1080000</cx:pt>
          <cx:pt idx="1068">918000</cx:pt>
          <cx:pt idx="1069">517500</cx:pt>
          <cx:pt idx="1070">585000</cx:pt>
          <cx:pt idx="1071">328500</cx:pt>
          <cx:pt idx="1072">1102500</cx:pt>
          <cx:pt idx="1073">450000</cx:pt>
          <cx:pt idx="1074">1350000</cx:pt>
          <cx:pt idx="1075">679500</cx:pt>
          <cx:pt idx="1076">216000</cx:pt>
          <cx:pt idx="1077">675000</cx:pt>
          <cx:pt idx="1078">630000</cx:pt>
          <cx:pt idx="1079">85500</cx:pt>
          <cx:pt idx="1080">450000</cx:pt>
          <cx:pt idx="1081">1030500</cx:pt>
          <cx:pt idx="1082">1350000</cx:pt>
          <cx:pt idx="1083">909000</cx:pt>
          <cx:pt idx="1084">450000</cx:pt>
          <cx:pt idx="1085">675000</cx:pt>
          <cx:pt idx="1086">238500</cx:pt>
          <cx:pt idx="1087">315000</cx:pt>
          <cx:pt idx="1088">450000</cx:pt>
          <cx:pt idx="1089">252000</cx:pt>
          <cx:pt idx="1090">900000</cx:pt>
          <cx:pt idx="1091">711000</cx:pt>
          <cx:pt idx="1092">270000</cx:pt>
          <cx:pt idx="1093">976500</cx:pt>
          <cx:pt idx="1094">864000</cx:pt>
          <cx:pt idx="1095">225000</cx:pt>
          <cx:pt idx="1096">868500</cx:pt>
          <cx:pt idx="1097">99000</cx:pt>
          <cx:pt idx="1098">450000</cx:pt>
          <cx:pt idx="1099">342000</cx:pt>
          <cx:pt idx="1100">238500</cx:pt>
          <cx:pt idx="1101">216000</cx:pt>
          <cx:pt idx="1102">247500</cx:pt>
          <cx:pt idx="1103">972000</cx:pt>
          <cx:pt idx="1104">805500</cx:pt>
          <cx:pt idx="1105">1129500</cx:pt>
          <cx:pt idx="1106">450000</cx:pt>
          <cx:pt idx="1107">157500</cx:pt>
          <cx:pt idx="1108">103500</cx:pt>
          <cx:pt idx="1109">1125000</cx:pt>
          <cx:pt idx="1110">315000</cx:pt>
          <cx:pt idx="1111">1350000</cx:pt>
          <cx:pt idx="1112">238500</cx:pt>
          <cx:pt idx="1113">1350000</cx:pt>
          <cx:pt idx="1114">270000</cx:pt>
          <cx:pt idx="1115">918000</cx:pt>
          <cx:pt idx="1116">171000</cx:pt>
          <cx:pt idx="1117">904500</cx:pt>
          <cx:pt idx="1118">153000</cx:pt>
          <cx:pt idx="1119">112500</cx:pt>
          <cx:pt idx="1120">679500</cx:pt>
          <cx:pt idx="1121">828000</cx:pt>
          <cx:pt idx="1122">1125000</cx:pt>
          <cx:pt idx="1123">225000</cx:pt>
          <cx:pt idx="1124">324000</cx:pt>
          <cx:pt idx="1125">765000</cx:pt>
          <cx:pt idx="1126">270000</cx:pt>
          <cx:pt idx="1127">1125000</cx:pt>
          <cx:pt idx="1128">225000</cx:pt>
          <cx:pt idx="1129">1350000</cx:pt>
          <cx:pt idx="1130">454500</cx:pt>
          <cx:pt idx="1131">342000</cx:pt>
          <cx:pt idx="1132">297000</cx:pt>
          <cx:pt idx="1133">450000</cx:pt>
          <cx:pt idx="1134">873000</cx:pt>
          <cx:pt idx="1135">225000</cx:pt>
          <cx:pt idx="1136">90000</cx:pt>
          <cx:pt idx="1137">315000</cx:pt>
          <cx:pt idx="1138">675000</cx:pt>
          <cx:pt idx="1139">67500</cx:pt>
          <cx:pt idx="1140">598500</cx:pt>
          <cx:pt idx="1141">868500</cx:pt>
          <cx:pt idx="1142">450000</cx:pt>
          <cx:pt idx="1143">900000</cx:pt>
          <cx:pt idx="1144">225000</cx:pt>
          <cx:pt idx="1145">225000</cx:pt>
          <cx:pt idx="1146">900000</cx:pt>
          <cx:pt idx="1147">225000</cx:pt>
          <cx:pt idx="1148">1125000</cx:pt>
          <cx:pt idx="1149">414000</cx:pt>
          <cx:pt idx="1150">675000</cx:pt>
          <cx:pt idx="1151">225000</cx:pt>
          <cx:pt idx="1152">135000</cx:pt>
          <cx:pt idx="1153">468000</cx:pt>
          <cx:pt idx="1154">463500</cx:pt>
          <cx:pt idx="1155">936000</cx:pt>
          <cx:pt idx="1156">1800000</cx:pt>
          <cx:pt idx="1157">450000</cx:pt>
          <cx:pt idx="1158">450000</cx:pt>
          <cx:pt idx="1159">225000</cx:pt>
          <cx:pt idx="1160">270000</cx:pt>
          <cx:pt idx="1161">625500</cx:pt>
          <cx:pt idx="1162">904500</cx:pt>
          <cx:pt idx="1163">427500</cx:pt>
          <cx:pt idx="1164">180000</cx:pt>
          <cx:pt idx="1165">679500</cx:pt>
          <cx:pt idx="1166">1125000</cx:pt>
          <cx:pt idx="1167">468000</cx:pt>
          <cx:pt idx="1168">459000</cx:pt>
          <cx:pt idx="1169">247500</cx:pt>
          <cx:pt idx="1170">270000</cx:pt>
          <cx:pt idx="1171">450000</cx:pt>
          <cx:pt idx="1172">445500</cx:pt>
          <cx:pt idx="1173">229500</cx:pt>
          <cx:pt idx="1174">454500</cx:pt>
          <cx:pt idx="1175">900000</cx:pt>
          <cx:pt idx="1176">454500</cx:pt>
          <cx:pt idx="1177">1341000</cx:pt>
          <cx:pt idx="1178">274500</cx:pt>
          <cx:pt idx="1179">450000</cx:pt>
          <cx:pt idx="1180">472500</cx:pt>
          <cx:pt idx="1181">544500</cx:pt>
          <cx:pt idx="1182">1035000</cx:pt>
          <cx:pt idx="1183">211500</cx:pt>
          <cx:pt idx="1184">391500</cx:pt>
          <cx:pt idx="1185">157500</cx:pt>
          <cx:pt idx="1186">427500</cx:pt>
          <cx:pt idx="1187">274500</cx:pt>
          <cx:pt idx="1188">270000</cx:pt>
          <cx:pt idx="1189">90000</cx:pt>
          <cx:pt idx="1190">67500</cx:pt>
          <cx:pt idx="1191">697500</cx:pt>
          <cx:pt idx="1192">378000</cx:pt>
          <cx:pt idx="1193">679500</cx:pt>
          <cx:pt idx="1194">765000</cx:pt>
          <cx:pt idx="1195">450000</cx:pt>
          <cx:pt idx="1196">495000</cx:pt>
          <cx:pt idx="1197">180000</cx:pt>
          <cx:pt idx="1198">810000</cx:pt>
          <cx:pt idx="1199">346500</cx:pt>
          <cx:pt idx="1200">450000</cx:pt>
          <cx:pt idx="1201">454500</cx:pt>
          <cx:pt idx="1202">913500</cx:pt>
          <cx:pt idx="1203">675000</cx:pt>
          <cx:pt idx="1204">315000</cx:pt>
          <cx:pt idx="1205">900000</cx:pt>
          <cx:pt idx="1206">675000</cx:pt>
          <cx:pt idx="1207">225000</cx:pt>
          <cx:pt idx="1208">85500</cx:pt>
          <cx:pt idx="1209">900000</cx:pt>
          <cx:pt idx="1210">675000</cx:pt>
          <cx:pt idx="1211">598500</cx:pt>
          <cx:pt idx="1212">225000</cx:pt>
          <cx:pt idx="1213">1125000</cx:pt>
          <cx:pt idx="1214">373500</cx:pt>
          <cx:pt idx="1215">900000</cx:pt>
          <cx:pt idx="1216">450000</cx:pt>
          <cx:pt idx="1217">765000</cx:pt>
          <cx:pt idx="1218">243000</cx:pt>
          <cx:pt idx="1219">405000</cx:pt>
          <cx:pt idx="1220">76500</cx:pt>
          <cx:pt idx="1221">1395000</cx:pt>
          <cx:pt idx="1222">90000</cx:pt>
          <cx:pt idx="1223">162000</cx:pt>
          <cx:pt idx="1224">1125000</cx:pt>
          <cx:pt idx="1225">1125000</cx:pt>
          <cx:pt idx="1226">450000</cx:pt>
          <cx:pt idx="1227">166500</cx:pt>
          <cx:pt idx="1228">450000</cx:pt>
          <cx:pt idx="1229">135000</cx:pt>
          <cx:pt idx="1230">1372500</cx:pt>
          <cx:pt idx="1231">675000</cx:pt>
          <cx:pt idx="1232">1305000</cx:pt>
          <cx:pt idx="1233">747000</cx:pt>
          <cx:pt idx="1234">1080000</cx:pt>
          <cx:pt idx="1235">855000</cx:pt>
          <cx:pt idx="1236">135000</cx:pt>
          <cx:pt idx="1237">247500</cx:pt>
          <cx:pt idx="1238">900000</cx:pt>
          <cx:pt idx="1239">900000</cx:pt>
          <cx:pt idx="1240">720000</cx:pt>
          <cx:pt idx="1241">540000</cx:pt>
          <cx:pt idx="1242">513000</cx:pt>
          <cx:pt idx="1243">180000</cx:pt>
          <cx:pt idx="1244">225000</cx:pt>
          <cx:pt idx="1245">450000</cx:pt>
          <cx:pt idx="1246">247500</cx:pt>
          <cx:pt idx="1247">900000</cx:pt>
          <cx:pt idx="1248">135000</cx:pt>
          <cx:pt idx="1249">297000</cx:pt>
          <cx:pt idx="1250">585000</cx:pt>
          <cx:pt idx="1251">1125000</cx:pt>
          <cx:pt idx="1252">1350000</cx:pt>
          <cx:pt idx="1253">675000</cx:pt>
          <cx:pt idx="1254">1129500</cx:pt>
          <cx:pt idx="1255">1305000</cx:pt>
          <cx:pt idx="1256">225000</cx:pt>
          <cx:pt idx="1257">148500</cx:pt>
          <cx:pt idx="1258">225000</cx:pt>
          <cx:pt idx="1259">675000</cx:pt>
          <cx:pt idx="1260">270000</cx:pt>
          <cx:pt idx="1261">900000</cx:pt>
          <cx:pt idx="1262">900000</cx:pt>
          <cx:pt idx="1263">45000</cx:pt>
          <cx:pt idx="1264">666000</cx:pt>
          <cx:pt idx="1265">274500</cx:pt>
          <cx:pt idx="1266">225000</cx:pt>
          <cx:pt idx="1267">679500</cx:pt>
          <cx:pt idx="1268">90000</cx:pt>
          <cx:pt idx="1269">1800000</cx:pt>
          <cx:pt idx="1270">778500</cx:pt>
          <cx:pt idx="1271">445500</cx:pt>
          <cx:pt idx="1272">567000</cx:pt>
          <cx:pt idx="1273">54000</cx:pt>
          <cx:pt idx="1274">468000</cx:pt>
          <cx:pt idx="1275">225000</cx:pt>
          <cx:pt idx="1276">243000</cx:pt>
          <cx:pt idx="1277">495000</cx:pt>
          <cx:pt idx="1278">315000</cx:pt>
          <cx:pt idx="1279">472500</cx:pt>
          <cx:pt idx="1280">202500</cx:pt>
          <cx:pt idx="1281">1800000</cx:pt>
          <cx:pt idx="1282">454500</cx:pt>
          <cx:pt idx="1283">1575000</cx:pt>
          <cx:pt idx="1284">396000</cx:pt>
          <cx:pt idx="1285">675000</cx:pt>
          <cx:pt idx="1286">675000</cx:pt>
          <cx:pt idx="1287">270000</cx:pt>
          <cx:pt idx="1288">180000</cx:pt>
          <cx:pt idx="1289">225000</cx:pt>
          <cx:pt idx="1290">450000</cx:pt>
          <cx:pt idx="1291">103500</cx:pt>
          <cx:pt idx="1292">1125000</cx:pt>
          <cx:pt idx="1293">391500</cx:pt>
          <cx:pt idx="1294">441000</cx:pt>
          <cx:pt idx="1295">360000</cx:pt>
          <cx:pt idx="1296">765000</cx:pt>
          <cx:pt idx="1297">225000</cx:pt>
          <cx:pt idx="1298">166500</cx:pt>
          <cx:pt idx="1299">585000</cx:pt>
          <cx:pt idx="1300">900000</cx:pt>
          <cx:pt idx="1301">405000</cx:pt>
          <cx:pt idx="1302">180000</cx:pt>
          <cx:pt idx="1303">900000</cx:pt>
          <cx:pt idx="1304">927000</cx:pt>
          <cx:pt idx="1305">270000</cx:pt>
          <cx:pt idx="1306">180000</cx:pt>
          <cx:pt idx="1307">450000</cx:pt>
          <cx:pt idx="1308">450000</cx:pt>
          <cx:pt idx="1309">940500</cx:pt>
          <cx:pt idx="1310">270000</cx:pt>
          <cx:pt idx="1311">450000</cx:pt>
          <cx:pt idx="1312">288000</cx:pt>
          <cx:pt idx="1313">315000</cx:pt>
          <cx:pt idx="1314">1332000</cx:pt>
          <cx:pt idx="1315">270000</cx:pt>
          <cx:pt idx="1316">864000</cx:pt>
          <cx:pt idx="1317">900000</cx:pt>
          <cx:pt idx="1318">450000</cx:pt>
          <cx:pt idx="1319">1350000</cx:pt>
          <cx:pt idx="1320">472500</cx:pt>
          <cx:pt idx="1321">675000</cx:pt>
          <cx:pt idx="1322">90000</cx:pt>
          <cx:pt idx="1323">225000</cx:pt>
          <cx:pt idx="1324">450000</cx:pt>
          <cx:pt idx="1325">1710000</cx:pt>
          <cx:pt idx="1326">450000</cx:pt>
          <cx:pt idx="1327">450000</cx:pt>
          <cx:pt idx="1328">675000</cx:pt>
          <cx:pt idx="1329">585000</cx:pt>
          <cx:pt idx="1330">99000</cx:pt>
          <cx:pt idx="1331">765000</cx:pt>
          <cx:pt idx="1332">157500</cx:pt>
          <cx:pt idx="1333">675000</cx:pt>
          <cx:pt idx="1334">477000</cx:pt>
          <cx:pt idx="1335">324000</cx:pt>
          <cx:pt idx="1336">405000</cx:pt>
          <cx:pt idx="1337">810000</cx:pt>
          <cx:pt idx="1338">166500</cx:pt>
          <cx:pt idx="1339">454500</cx:pt>
          <cx:pt idx="1340">900000</cx:pt>
          <cx:pt idx="1341">234000</cx:pt>
          <cx:pt idx="1342">270000</cx:pt>
          <cx:pt idx="1343">225000</cx:pt>
          <cx:pt idx="1344">337500</cx:pt>
          <cx:pt idx="1345">463500</cx:pt>
          <cx:pt idx="1346">135000</cx:pt>
          <cx:pt idx="1347">238500</cx:pt>
          <cx:pt idx="1348">900000</cx:pt>
          <cx:pt idx="1349">670500</cx:pt>
          <cx:pt idx="1350">189000</cx:pt>
          <cx:pt idx="1351">855000</cx:pt>
          <cx:pt idx="1352">567000</cx:pt>
          <cx:pt idx="1353">283500</cx:pt>
          <cx:pt idx="1354">900000</cx:pt>
          <cx:pt idx="1355">1350000</cx:pt>
          <cx:pt idx="1356">456480</cx:pt>
          <cx:pt idx="1357">900000</cx:pt>
          <cx:pt idx="1358">1125000</cx:pt>
          <cx:pt idx="1359">2250000</cx:pt>
          <cx:pt idx="1360">1350000</cx:pt>
          <cx:pt idx="1361">697500</cx:pt>
          <cx:pt idx="1362">175500</cx:pt>
          <cx:pt idx="1363">450000</cx:pt>
          <cx:pt idx="1364">319500</cx:pt>
          <cx:pt idx="1365">270000</cx:pt>
          <cx:pt idx="1366">900000</cx:pt>
          <cx:pt idx="1367">1575000</cx:pt>
          <cx:pt idx="1368">900000</cx:pt>
          <cx:pt idx="1369">468000</cx:pt>
          <cx:pt idx="1370">229500</cx:pt>
          <cx:pt idx="1371">900000</cx:pt>
          <cx:pt idx="1372">1260000</cx:pt>
          <cx:pt idx="1373">454500</cx:pt>
          <cx:pt idx="1374">346500</cx:pt>
          <cx:pt idx="1375">315000</cx:pt>
          <cx:pt idx="1376">202500</cx:pt>
          <cx:pt idx="1377">1080000</cx:pt>
          <cx:pt idx="1378">450000</cx:pt>
          <cx:pt idx="1379">270000</cx:pt>
          <cx:pt idx="1380">270000</cx:pt>
          <cx:pt idx="1381">675000</cx:pt>
          <cx:pt idx="1382">180000</cx:pt>
          <cx:pt idx="1383">90000</cx:pt>
          <cx:pt idx="1384">900000</cx:pt>
          <cx:pt idx="1385">1215000</cx:pt>
          <cx:pt idx="1386">229500</cx:pt>
          <cx:pt idx="1387">225000</cx:pt>
          <cx:pt idx="1388">202500</cx:pt>
          <cx:pt idx="1389">337500</cx:pt>
          <cx:pt idx="1390">454500</cx:pt>
          <cx:pt idx="1391">72000</cx:pt>
          <cx:pt idx="1392">1296000</cx:pt>
          <cx:pt idx="1393">900000</cx:pt>
          <cx:pt idx="1394">225000</cx:pt>
          <cx:pt idx="1395">454500</cx:pt>
          <cx:pt idx="1396">292500</cx:pt>
          <cx:pt idx="1397">166500</cx:pt>
          <cx:pt idx="1398">675000</cx:pt>
          <cx:pt idx="1399">360000</cx:pt>
          <cx:pt idx="1400">225000</cx:pt>
          <cx:pt idx="1401">900000</cx:pt>
          <cx:pt idx="1402">675000</cx:pt>
          <cx:pt idx="1403">225000</cx:pt>
          <cx:pt idx="1404">234000</cx:pt>
          <cx:pt idx="1405">855000</cx:pt>
          <cx:pt idx="1406">450000</cx:pt>
          <cx:pt idx="1407">450000</cx:pt>
          <cx:pt idx="1408">679500</cx:pt>
          <cx:pt idx="1409">247500</cx:pt>
          <cx:pt idx="1410">238500</cx:pt>
          <cx:pt idx="1411">454500</cx:pt>
          <cx:pt idx="1412">450000</cx:pt>
          <cx:pt idx="1413">220500</cx:pt>
          <cx:pt idx="1414">382500</cx:pt>
          <cx:pt idx="1415">1354500</cx:pt>
          <cx:pt idx="1416">576000</cx:pt>
          <cx:pt idx="1417">423000</cx:pt>
          <cx:pt idx="1418">450000</cx:pt>
          <cx:pt idx="1419">1390500</cx:pt>
          <cx:pt idx="1420">387000</cx:pt>
          <cx:pt idx="1421">157500</cx:pt>
          <cx:pt idx="1422">675000</cx:pt>
          <cx:pt idx="1423">225000</cx:pt>
          <cx:pt idx="1424">900000</cx:pt>
          <cx:pt idx="1425">1125000</cx:pt>
          <cx:pt idx="1426">225000</cx:pt>
          <cx:pt idx="1427">1152000</cx:pt>
          <cx:pt idx="1428">450000</cx:pt>
          <cx:pt idx="1429">225000</cx:pt>
          <cx:pt idx="1430">454500</cx:pt>
          <cx:pt idx="1431">270000</cx:pt>
          <cx:pt idx="1432">1350000</cx:pt>
          <cx:pt idx="1433">454500</cx:pt>
          <cx:pt idx="1434">495000</cx:pt>
          <cx:pt idx="1435">135000</cx:pt>
          <cx:pt idx="1436">675000</cx:pt>
          <cx:pt idx="1437">148500</cx:pt>
          <cx:pt idx="1438">675000</cx:pt>
          <cx:pt idx="1439">315000</cx:pt>
          <cx:pt idx="1440">184500</cx:pt>
          <cx:pt idx="1441">180000</cx:pt>
          <cx:pt idx="1442">900000</cx:pt>
          <cx:pt idx="1443">225000</cx:pt>
          <cx:pt idx="1444">904500</cx:pt>
          <cx:pt idx="1445">675000</cx:pt>
          <cx:pt idx="1446">94500</cx:pt>
          <cx:pt idx="1447">270000</cx:pt>
          <cx:pt idx="1448">1530000</cx:pt>
          <cx:pt idx="1449">810000</cx:pt>
          <cx:pt idx="1450">472500</cx:pt>
          <cx:pt idx="1451">769500</cx:pt>
          <cx:pt idx="1452">270000</cx:pt>
          <cx:pt idx="1453">328500</cx:pt>
          <cx:pt idx="1454">1575000</cx:pt>
          <cx:pt idx="1455">189000</cx:pt>
          <cx:pt idx="1456">675000</cx:pt>
          <cx:pt idx="1457">450000</cx:pt>
          <cx:pt idx="1458">922500</cx:pt>
          <cx:pt idx="1459">45000</cx:pt>
          <cx:pt idx="1460">450000</cx:pt>
          <cx:pt idx="1461">94500</cx:pt>
          <cx:pt idx="1462">225000</cx:pt>
          <cx:pt idx="1463">391500</cx:pt>
          <cx:pt idx="1464">270000</cx:pt>
          <cx:pt idx="1465">675000</cx:pt>
          <cx:pt idx="1466">540000</cx:pt>
          <cx:pt idx="1467">1305000</cx:pt>
          <cx:pt idx="1468">270000</cx:pt>
          <cx:pt idx="1469">985500</cx:pt>
          <cx:pt idx="1470">688500</cx:pt>
          <cx:pt idx="1471">675000</cx:pt>
          <cx:pt idx="1472">229500</cx:pt>
          <cx:pt idx="1473">450000</cx:pt>
          <cx:pt idx="1474">688500</cx:pt>
          <cx:pt idx="1475">135000</cx:pt>
          <cx:pt idx="1476">315000</cx:pt>
          <cx:pt idx="1477">823500</cx:pt>
          <cx:pt idx="1478">913500</cx:pt>
          <cx:pt idx="1479">630000</cx:pt>
          <cx:pt idx="1480">675000</cx:pt>
          <cx:pt idx="1481">540000</cx:pt>
          <cx:pt idx="1482">900000</cx:pt>
          <cx:pt idx="1483">531000</cx:pt>
          <cx:pt idx="1484">292500</cx:pt>
          <cx:pt idx="1485">1125000</cx:pt>
          <cx:pt idx="1486">553500</cx:pt>
          <cx:pt idx="1487">337500</cx:pt>
          <cx:pt idx="1488">1012500</cx:pt>
          <cx:pt idx="1489">940500</cx:pt>
          <cx:pt idx="1490">1755000</cx:pt>
          <cx:pt idx="1491">900000</cx:pt>
          <cx:pt idx="1492">292500</cx:pt>
          <cx:pt idx="1493">112500</cx:pt>
          <cx:pt idx="1494">1800000</cx:pt>
          <cx:pt idx="1495">675000</cx:pt>
          <cx:pt idx="1496">904500</cx:pt>
          <cx:pt idx="1497">1125000</cx:pt>
          <cx:pt idx="1498">1206000</cx:pt>
          <cx:pt idx="1499">247500</cx:pt>
          <cx:pt idx="1500">522000</cx:pt>
          <cx:pt idx="1501">270000</cx:pt>
          <cx:pt idx="1502">270000</cx:pt>
          <cx:pt idx="1503">450000</cx:pt>
          <cx:pt idx="1504">225000</cx:pt>
          <cx:pt idx="1505">103500</cx:pt>
          <cx:pt idx="1506">675000</cx:pt>
          <cx:pt idx="1507">675000</cx:pt>
          <cx:pt idx="1508">247500</cx:pt>
          <cx:pt idx="1509">450000</cx:pt>
          <cx:pt idx="1510">225000</cx:pt>
          <cx:pt idx="1511">58500</cx:pt>
          <cx:pt idx="1512">900000</cx:pt>
          <cx:pt idx="1513">900000</cx:pt>
          <cx:pt idx="1514">274500</cx:pt>
          <cx:pt idx="1515">459000</cx:pt>
          <cx:pt idx="1516">450000</cx:pt>
          <cx:pt idx="1517">405000</cx:pt>
          <cx:pt idx="1518">121500</cx:pt>
          <cx:pt idx="1519">450000</cx:pt>
          <cx:pt idx="1520">225000</cx:pt>
          <cx:pt idx="1521">1228500</cx:pt>
          <cx:pt idx="1522">220500</cx:pt>
          <cx:pt idx="1523">270000</cx:pt>
          <cx:pt idx="1524">900000</cx:pt>
          <cx:pt idx="1525">684000</cx:pt>
          <cx:pt idx="1526">607500</cx:pt>
          <cx:pt idx="1527">450000</cx:pt>
          <cx:pt idx="1528">45000</cx:pt>
          <cx:pt idx="1529">180000</cx:pt>
          <cx:pt idx="1530">216000</cx:pt>
          <cx:pt idx="1531">225000</cx:pt>
          <cx:pt idx="1532">225000</cx:pt>
          <cx:pt idx="1533">540000</cx:pt>
          <cx:pt idx="1534">180000</cx:pt>
          <cx:pt idx="1535">256500</cx:pt>
          <cx:pt idx="1536">360000</cx:pt>
          <cx:pt idx="1537">234000</cx:pt>
          <cx:pt idx="1538">769500</cx:pt>
          <cx:pt idx="1539">900000</cx:pt>
          <cx:pt idx="1540">558000</cx:pt>
          <cx:pt idx="1541">454500</cx:pt>
          <cx:pt idx="1542">1350000</cx:pt>
          <cx:pt idx="1543">675000</cx:pt>
          <cx:pt idx="1544">454500</cx:pt>
          <cx:pt idx="1545">225000</cx:pt>
          <cx:pt idx="1546">252000</cx:pt>
          <cx:pt idx="1547">765000</cx:pt>
          <cx:pt idx="1548">724500</cx:pt>
          <cx:pt idx="1549">1350000</cx:pt>
          <cx:pt idx="1550">454500</cx:pt>
          <cx:pt idx="1551">1129500</cx:pt>
          <cx:pt idx="1552">315000</cx:pt>
          <cx:pt idx="1553">225000</cx:pt>
          <cx:pt idx="1554">900000</cx:pt>
          <cx:pt idx="1555">706500</cx:pt>
          <cx:pt idx="1556">135000</cx:pt>
          <cx:pt idx="1557">675000</cx:pt>
          <cx:pt idx="1558">171000</cx:pt>
          <cx:pt idx="1559">450000</cx:pt>
          <cx:pt idx="1560">270000</cx:pt>
          <cx:pt idx="1561">450000</cx:pt>
          <cx:pt idx="1562">1305000</cx:pt>
          <cx:pt idx="1563">675000</cx:pt>
          <cx:pt idx="1564">238500</cx:pt>
          <cx:pt idx="1565">463500</cx:pt>
          <cx:pt idx="1566">675000</cx:pt>
          <cx:pt idx="1567">1354500</cx:pt>
          <cx:pt idx="1568">945000</cx:pt>
          <cx:pt idx="1569">270000</cx:pt>
          <cx:pt idx="1570">450000</cx:pt>
          <cx:pt idx="1571">1125000</cx:pt>
          <cx:pt idx="1572">270000</cx:pt>
          <cx:pt idx="1573">225000</cx:pt>
          <cx:pt idx="1574">135000</cx:pt>
          <cx:pt idx="1575">517500</cx:pt>
          <cx:pt idx="1576">1575000</cx:pt>
          <cx:pt idx="1577">450000</cx:pt>
          <cx:pt idx="1578">720000</cx:pt>
          <cx:pt idx="1579">135000</cx:pt>
          <cx:pt idx="1580">454500</cx:pt>
          <cx:pt idx="1581">90000</cx:pt>
          <cx:pt idx="1582">904500</cx:pt>
          <cx:pt idx="1583">1350000</cx:pt>
          <cx:pt idx="1584">180000</cx:pt>
          <cx:pt idx="1585">112500</cx:pt>
          <cx:pt idx="1586">279000</cx:pt>
          <cx:pt idx="1587">675000</cx:pt>
          <cx:pt idx="1588">675000</cx:pt>
          <cx:pt idx="1589">225000</cx:pt>
          <cx:pt idx="1590">315000</cx:pt>
          <cx:pt idx="1591">450000</cx:pt>
          <cx:pt idx="1592">688500</cx:pt>
          <cx:pt idx="1593">90000</cx:pt>
          <cx:pt idx="1594">225000</cx:pt>
          <cx:pt idx="1595">495000</cx:pt>
          <cx:pt idx="1596">1170000</cx:pt>
          <cx:pt idx="1597">675000</cx:pt>
          <cx:pt idx="1598">225000</cx:pt>
          <cx:pt idx="1599">463500</cx:pt>
          <cx:pt idx="1600">1125000</cx:pt>
          <cx:pt idx="1601">369000</cx:pt>
          <cx:pt idx="1602">1080000</cx:pt>
          <cx:pt idx="1603">697500</cx:pt>
          <cx:pt idx="1604">423000</cx:pt>
          <cx:pt idx="1605">450000</cx:pt>
          <cx:pt idx="1606">900000</cx:pt>
          <cx:pt idx="1607">900000</cx:pt>
          <cx:pt idx="1608">225000</cx:pt>
          <cx:pt idx="1609">1152000</cx:pt>
          <cx:pt idx="1610">900000</cx:pt>
          <cx:pt idx="1611">1800000</cx:pt>
          <cx:pt idx="1612">225000</cx:pt>
          <cx:pt idx="1613">315000</cx:pt>
          <cx:pt idx="1614">486000</cx:pt>
          <cx:pt idx="1615">675000</cx:pt>
          <cx:pt idx="1616">225000</cx:pt>
          <cx:pt idx="1617">229500</cx:pt>
          <cx:pt idx="1618">148500</cx:pt>
          <cx:pt idx="1619">450000</cx:pt>
          <cx:pt idx="1620">225000</cx:pt>
          <cx:pt idx="1621">135000</cx:pt>
          <cx:pt idx="1622">270000</cx:pt>
          <cx:pt idx="1623">450000</cx:pt>
          <cx:pt idx="1624">252000</cx:pt>
          <cx:pt idx="1625">288000</cx:pt>
          <cx:pt idx="1626">454500</cx:pt>
          <cx:pt idx="1627">675000</cx:pt>
          <cx:pt idx="1628">247500</cx:pt>
          <cx:pt idx="1629">720000</cx:pt>
          <cx:pt idx="1630">675000</cx:pt>
          <cx:pt idx="1631">1800000</cx:pt>
          <cx:pt idx="1632">450000</cx:pt>
          <cx:pt idx="1633">247500</cx:pt>
          <cx:pt idx="1634">90000</cx:pt>
          <cx:pt idx="1635">900000</cx:pt>
          <cx:pt idx="1636">1800000</cx:pt>
          <cx:pt idx="1637">450000</cx:pt>
          <cx:pt idx="1638">1305000</cx:pt>
          <cx:pt idx="1639">450000</cx:pt>
          <cx:pt idx="1640">1021500</cx:pt>
          <cx:pt idx="1641">247500</cx:pt>
          <cx:pt idx="1642">900000</cx:pt>
          <cx:pt idx="1643">810000</cx:pt>
          <cx:pt idx="1644">225000</cx:pt>
          <cx:pt idx="1645">112500</cx:pt>
          <cx:pt idx="1646">225000</cx:pt>
          <cx:pt idx="1647">180000</cx:pt>
          <cx:pt idx="1648">675000</cx:pt>
          <cx:pt idx="1649">675000</cx:pt>
          <cx:pt idx="1650">180000</cx:pt>
          <cx:pt idx="1651">585000</cx:pt>
          <cx:pt idx="1652">225000</cx:pt>
          <cx:pt idx="1653">634500</cx:pt>
          <cx:pt idx="1654">450000</cx:pt>
          <cx:pt idx="1655">1125000</cx:pt>
          <cx:pt idx="1656">535500</cx:pt>
          <cx:pt idx="1657">225000</cx:pt>
          <cx:pt idx="1658">679500</cx:pt>
          <cx:pt idx="1659">225000</cx:pt>
          <cx:pt idx="1660">238500</cx:pt>
          <cx:pt idx="1661">225000</cx:pt>
          <cx:pt idx="1662">859500</cx:pt>
          <cx:pt idx="1663">472500</cx:pt>
          <cx:pt idx="1664">900000</cx:pt>
          <cx:pt idx="1665">1125000</cx:pt>
          <cx:pt idx="1666">675000</cx:pt>
          <cx:pt idx="1667">454500</cx:pt>
          <cx:pt idx="1668">1125000</cx:pt>
          <cx:pt idx="1669">247500</cx:pt>
          <cx:pt idx="1670">580500</cx:pt>
          <cx:pt idx="1671">891000</cx:pt>
          <cx:pt idx="1672">360000</cx:pt>
          <cx:pt idx="1673">576000</cx:pt>
          <cx:pt idx="1674">252000</cx:pt>
          <cx:pt idx="1675">900000</cx:pt>
          <cx:pt idx="1676">900000</cx:pt>
          <cx:pt idx="1677">675000</cx:pt>
          <cx:pt idx="1678">225000</cx:pt>
          <cx:pt idx="1679">675000</cx:pt>
          <cx:pt idx="1680">1206000</cx:pt>
          <cx:pt idx="1681">247500</cx:pt>
          <cx:pt idx="1682">720000</cx:pt>
          <cx:pt idx="1683">900000</cx:pt>
          <cx:pt idx="1684">900000</cx:pt>
          <cx:pt idx="1685">1800000</cx:pt>
          <cx:pt idx="1686">495000</cx:pt>
          <cx:pt idx="1687">247500</cx:pt>
          <cx:pt idx="1688">225000</cx:pt>
          <cx:pt idx="1689">247500</cx:pt>
          <cx:pt idx="1690">450000</cx:pt>
          <cx:pt idx="1691">229500</cx:pt>
          <cx:pt idx="1692">450000</cx:pt>
          <cx:pt idx="1693">337500</cx:pt>
          <cx:pt idx="1694">688500</cx:pt>
          <cx:pt idx="1695">459000</cx:pt>
          <cx:pt idx="1696">90000</cx:pt>
          <cx:pt idx="1697">900000</cx:pt>
          <cx:pt idx="1698">702000</cx:pt>
          <cx:pt idx="1699">913500</cx:pt>
          <cx:pt idx="1700">270000</cx:pt>
          <cx:pt idx="1701">675000</cx:pt>
          <cx:pt idx="1702">675000</cx:pt>
          <cx:pt idx="1703">315000</cx:pt>
          <cx:pt idx="1704">702000</cx:pt>
          <cx:pt idx="1705">247500</cx:pt>
          <cx:pt idx="1706">1125000</cx:pt>
          <cx:pt idx="1707">360000</cx:pt>
          <cx:pt idx="1708">315000</cx:pt>
          <cx:pt idx="1709">945000</cx:pt>
          <cx:pt idx="1710">405000</cx:pt>
          <cx:pt idx="1711">733500</cx:pt>
          <cx:pt idx="1712">225000</cx:pt>
          <cx:pt idx="1713">1143000</cx:pt>
          <cx:pt idx="1714">270000</cx:pt>
          <cx:pt idx="1715">225000</cx:pt>
          <cx:pt idx="1716">1080000</cx:pt>
          <cx:pt idx="1717">454500</cx:pt>
          <cx:pt idx="1718">112500</cx:pt>
          <cx:pt idx="1719">225000</cx:pt>
          <cx:pt idx="1720">697500</cx:pt>
          <cx:pt idx="1721">1125000</cx:pt>
          <cx:pt idx="1722">463500</cx:pt>
          <cx:pt idx="1723">229500</cx:pt>
          <cx:pt idx="1724">900000</cx:pt>
          <cx:pt idx="1725">675000</cx:pt>
          <cx:pt idx="1726">180000</cx:pt>
          <cx:pt idx="1727">270000</cx:pt>
          <cx:pt idx="1728">508500</cx:pt>
          <cx:pt idx="1729">157500</cx:pt>
          <cx:pt idx="1730">1215000</cx:pt>
          <cx:pt idx="1731">225000</cx:pt>
          <cx:pt idx="1732">450000</cx:pt>
          <cx:pt idx="1733">135000</cx:pt>
          <cx:pt idx="1734">585000</cx:pt>
          <cx:pt idx="1735">229500</cx:pt>
          <cx:pt idx="1736">540000</cx:pt>
          <cx:pt idx="1737">1165500</cx:pt>
          <cx:pt idx="1738">135000</cx:pt>
          <cx:pt idx="1739">1332000</cx:pt>
          <cx:pt idx="1740">630000</cx:pt>
          <cx:pt idx="1741">270000</cx:pt>
          <cx:pt idx="1742">900000</cx:pt>
          <cx:pt idx="1743">67500</cx:pt>
          <cx:pt idx="1744">621000</cx:pt>
          <cx:pt idx="1745">112500</cx:pt>
          <cx:pt idx="1746">274500</cx:pt>
          <cx:pt idx="1747">360000</cx:pt>
          <cx:pt idx="1748">675000</cx:pt>
          <cx:pt idx="1749">229500</cx:pt>
          <cx:pt idx="1750">225000</cx:pt>
          <cx:pt idx="1751">904500</cx:pt>
          <cx:pt idx="1752">540000</cx:pt>
          <cx:pt idx="1753">283500</cx:pt>
          <cx:pt idx="1754">337500</cx:pt>
          <cx:pt idx="1755">450000</cx:pt>
          <cx:pt idx="1756">571500</cx:pt>
          <cx:pt idx="1757">900000</cx:pt>
          <cx:pt idx="1758">900000</cx:pt>
          <cx:pt idx="1759">450000</cx:pt>
          <cx:pt idx="1760">315000</cx:pt>
          <cx:pt idx="1761">450000</cx:pt>
          <cx:pt idx="1762">450000</cx:pt>
          <cx:pt idx="1763">540000</cx:pt>
          <cx:pt idx="1764">202500</cx:pt>
          <cx:pt idx="1765">895500</cx:pt>
          <cx:pt idx="1766">675000</cx:pt>
          <cx:pt idx="1767">549000</cx:pt>
          <cx:pt idx="1768">540000</cx:pt>
          <cx:pt idx="1769">180000</cx:pt>
          <cx:pt idx="1770">499500</cx:pt>
          <cx:pt idx="1771">270000</cx:pt>
          <cx:pt idx="1772">270000</cx:pt>
          <cx:pt idx="1773">463500</cx:pt>
          <cx:pt idx="1774">247500</cx:pt>
          <cx:pt idx="1775">684000</cx:pt>
          <cx:pt idx="1776">202500</cx:pt>
          <cx:pt idx="1777">315000</cx:pt>
          <cx:pt idx="1778">1080000</cx:pt>
          <cx:pt idx="1779">675000</cx:pt>
          <cx:pt idx="1780">810000</cx:pt>
          <cx:pt idx="1781">540000</cx:pt>
          <cx:pt idx="1782">148500</cx:pt>
          <cx:pt idx="1783">540000</cx:pt>
          <cx:pt idx="1784">450000</cx:pt>
          <cx:pt idx="1785">1359000</cx:pt>
          <cx:pt idx="1786">225000</cx:pt>
          <cx:pt idx="1787">900000</cx:pt>
          <cx:pt idx="1788">247500</cx:pt>
          <cx:pt idx="1789">112500</cx:pt>
          <cx:pt idx="1790">229500</cx:pt>
          <cx:pt idx="1791">855000</cx:pt>
          <cx:pt idx="1792">405000</cx:pt>
          <cx:pt idx="1793">225000</cx:pt>
          <cx:pt idx="1794">112500</cx:pt>
          <cx:pt idx="1795">454500</cx:pt>
          <cx:pt idx="1796">274500</cx:pt>
          <cx:pt idx="1797">1350000</cx:pt>
          <cx:pt idx="1798">702000</cx:pt>
          <cx:pt idx="1799">400500</cx:pt>
          <cx:pt idx="1800">103500</cx:pt>
          <cx:pt idx="1801">247500</cx:pt>
          <cx:pt idx="1802">166500</cx:pt>
          <cx:pt idx="1803">157500</cx:pt>
          <cx:pt idx="1804">562500</cx:pt>
          <cx:pt idx="1805">675000</cx:pt>
          <cx:pt idx="1806">454500</cx:pt>
          <cx:pt idx="1807">225000</cx:pt>
          <cx:pt idx="1808">450000</cx:pt>
          <cx:pt idx="1809">454500</cx:pt>
          <cx:pt idx="1810">472500</cx:pt>
          <cx:pt idx="1811">553500</cx:pt>
          <cx:pt idx="1812">423000</cx:pt>
          <cx:pt idx="1813">841500</cx:pt>
          <cx:pt idx="1814">810000</cx:pt>
          <cx:pt idx="1815">225000</cx:pt>
          <cx:pt idx="1816">315000</cx:pt>
          <cx:pt idx="1817">1354500</cx:pt>
          <cx:pt idx="1818">630000</cx:pt>
          <cx:pt idx="1819">238500</cx:pt>
          <cx:pt idx="1820">495000</cx:pt>
          <cx:pt idx="1821">342000</cx:pt>
          <cx:pt idx="1822">261000</cx:pt>
          <cx:pt idx="1823">481500</cx:pt>
          <cx:pt idx="1824">360000</cx:pt>
          <cx:pt idx="1825">900000</cx:pt>
          <cx:pt idx="1826">679500</cx:pt>
          <cx:pt idx="1827">454500</cx:pt>
          <cx:pt idx="1828">270000</cx:pt>
          <cx:pt idx="1829">450000</cx:pt>
          <cx:pt idx="1830">477000</cx:pt>
          <cx:pt idx="1831">675000</cx:pt>
          <cx:pt idx="1832">180000</cx:pt>
          <cx:pt idx="1833">900000</cx:pt>
          <cx:pt idx="1834">270000</cx:pt>
          <cx:pt idx="1835">324000</cx:pt>
          <cx:pt idx="1836">900000</cx:pt>
          <cx:pt idx="1837">319500</cx:pt>
          <cx:pt idx="1838">454500</cx:pt>
          <cx:pt idx="1839">247500</cx:pt>
          <cx:pt idx="1840">112500</cx:pt>
          <cx:pt idx="1841">45000</cx:pt>
          <cx:pt idx="1842">1125000</cx:pt>
          <cx:pt idx="1843">202500</cx:pt>
          <cx:pt idx="1844">922500</cx:pt>
          <cx:pt idx="1845">225000</cx:pt>
          <cx:pt idx="1846">337500</cx:pt>
          <cx:pt idx="1847">180000</cx:pt>
          <cx:pt idx="1848">450000</cx:pt>
          <cx:pt idx="1849">675000</cx:pt>
          <cx:pt idx="1850">540000</cx:pt>
          <cx:pt idx="1851">675000</cx:pt>
          <cx:pt idx="1852">450000</cx:pt>
          <cx:pt idx="1853">1350000</cx:pt>
          <cx:pt idx="1854">225000</cx:pt>
          <cx:pt idx="1855">1611000</cx:pt>
          <cx:pt idx="1856">1300500</cx:pt>
          <cx:pt idx="1857">202500</cx:pt>
          <cx:pt idx="1858">540000</cx:pt>
          <cx:pt idx="1859">454500</cx:pt>
          <cx:pt idx="1860">900000</cx:pt>
          <cx:pt idx="1861">913500</cx:pt>
          <cx:pt idx="1862">216000</cx:pt>
          <cx:pt idx="1863">900000</cx:pt>
          <cx:pt idx="1864">1800000</cx:pt>
          <cx:pt idx="1865">904500</cx:pt>
          <cx:pt idx="1866">954000</cx:pt>
          <cx:pt idx="1867">135000</cx:pt>
          <cx:pt idx="1868">1125000</cx:pt>
          <cx:pt idx="1869">675000</cx:pt>
          <cx:pt idx="1870">1170000</cx:pt>
          <cx:pt idx="1871">247500</cx:pt>
          <cx:pt idx="1872">675000</cx:pt>
          <cx:pt idx="1873">225000</cx:pt>
          <cx:pt idx="1874">382500</cx:pt>
          <cx:pt idx="1875">675000</cx:pt>
          <cx:pt idx="1876">225000</cx:pt>
          <cx:pt idx="1877">135000</cx:pt>
          <cx:pt idx="1878">229500</cx:pt>
          <cx:pt idx="1879">900000</cx:pt>
          <cx:pt idx="1880">450000</cx:pt>
          <cx:pt idx="1881">243000</cx:pt>
          <cx:pt idx="1882">292500</cx:pt>
          <cx:pt idx="1883">270000</cx:pt>
          <cx:pt idx="1884">270000</cx:pt>
          <cx:pt idx="1885">1080000</cx:pt>
          <cx:pt idx="1886">337500</cx:pt>
          <cx:pt idx="1887">454500</cx:pt>
          <cx:pt idx="1888">450000</cx:pt>
          <cx:pt idx="1889">900000</cx:pt>
          <cx:pt idx="1890">225000</cx:pt>
          <cx:pt idx="1891">900000</cx:pt>
          <cx:pt idx="1892">675000</cx:pt>
          <cx:pt idx="1893">1800000</cx:pt>
          <cx:pt idx="1894">112500</cx:pt>
          <cx:pt idx="1895">679500</cx:pt>
          <cx:pt idx="1896">1498500</cx:pt>
          <cx:pt idx="1897">67500</cx:pt>
          <cx:pt idx="1898">337500</cx:pt>
          <cx:pt idx="1899">450000</cx:pt>
          <cx:pt idx="1900">630000</cx:pt>
          <cx:pt idx="1901">630000</cx:pt>
          <cx:pt idx="1902">369000</cx:pt>
          <cx:pt idx="1903">265500</cx:pt>
          <cx:pt idx="1904">697500</cx:pt>
          <cx:pt idx="1905">450000</cx:pt>
          <cx:pt idx="1906">517500</cx:pt>
          <cx:pt idx="1907">909000</cx:pt>
          <cx:pt idx="1908">904500</cx:pt>
          <cx:pt idx="1909">171000</cx:pt>
          <cx:pt idx="1910">472500</cx:pt>
          <cx:pt idx="1911">450000</cx:pt>
          <cx:pt idx="1912">270000</cx:pt>
          <cx:pt idx="1913">540000</cx:pt>
          <cx:pt idx="1914">243000</cx:pt>
          <cx:pt idx="1915">900000</cx:pt>
          <cx:pt idx="1916">679500</cx:pt>
          <cx:pt idx="1917">675000</cx:pt>
          <cx:pt idx="1918">202500</cx:pt>
          <cx:pt idx="1919">900000</cx:pt>
          <cx:pt idx="1920">1129500</cx:pt>
          <cx:pt idx="1921">225000</cx:pt>
          <cx:pt idx="1922">450000</cx:pt>
          <cx:pt idx="1923">342000</cx:pt>
          <cx:pt idx="1924">225000</cx:pt>
          <cx:pt idx="1925">180000</cx:pt>
          <cx:pt idx="1926">1125000</cx:pt>
          <cx:pt idx="1927">225000</cx:pt>
          <cx:pt idx="1928">900000</cx:pt>
          <cx:pt idx="1929">450000</cx:pt>
          <cx:pt idx="1930">405000</cx:pt>
          <cx:pt idx="1931">45000</cx:pt>
          <cx:pt idx="1932">229500</cx:pt>
          <cx:pt idx="1933">450000</cx:pt>
          <cx:pt idx="1934">900000</cx:pt>
          <cx:pt idx="1935">1125000</cx:pt>
          <cx:pt idx="1936">225000</cx:pt>
          <cx:pt idx="1937">553500</cx:pt>
          <cx:pt idx="1938">364500</cx:pt>
          <cx:pt idx="1939">675000</cx:pt>
          <cx:pt idx="1940">900000</cx:pt>
          <cx:pt idx="1941">585000</cx:pt>
          <cx:pt idx="1942">225000</cx:pt>
          <cx:pt idx="1943">225000</cx:pt>
          <cx:pt idx="1944">238500</cx:pt>
          <cx:pt idx="1945">225000</cx:pt>
          <cx:pt idx="1946">945000</cx:pt>
          <cx:pt idx="1947">585000</cx:pt>
          <cx:pt idx="1948">450000</cx:pt>
          <cx:pt idx="1949">765000</cx:pt>
          <cx:pt idx="1950">225000</cx:pt>
          <cx:pt idx="1951">67500</cx:pt>
          <cx:pt idx="1952">252000</cx:pt>
          <cx:pt idx="1953">675000</cx:pt>
          <cx:pt idx="1954">373500</cx:pt>
          <cx:pt idx="1955">481500</cx:pt>
          <cx:pt idx="1956">504000</cx:pt>
          <cx:pt idx="1957">238500</cx:pt>
          <cx:pt idx="1958">450000</cx:pt>
          <cx:pt idx="1959">1264500</cx:pt>
          <cx:pt idx="1960">180000</cx:pt>
          <cx:pt idx="1961">175500</cx:pt>
          <cx:pt idx="1962">225000</cx:pt>
          <cx:pt idx="1963">445500</cx:pt>
          <cx:pt idx="1964">1246500</cx:pt>
          <cx:pt idx="1965">225000</cx:pt>
          <cx:pt idx="1966">450000</cx:pt>
          <cx:pt idx="1967">1395000</cx:pt>
          <cx:pt idx="1968">288000</cx:pt>
          <cx:pt idx="1969">180000</cx:pt>
          <cx:pt idx="1970">900000</cx:pt>
          <cx:pt idx="1971">454500</cx:pt>
          <cx:pt idx="1972">720000</cx:pt>
          <cx:pt idx="1973">711000</cx:pt>
          <cx:pt idx="1974">900000</cx:pt>
          <cx:pt idx="1975">544500</cx:pt>
          <cx:pt idx="1976">675000</cx:pt>
          <cx:pt idx="1977">2250000</cx:pt>
          <cx:pt idx="1978">675000</cx:pt>
          <cx:pt idx="1979">913500</cx:pt>
          <cx:pt idx="1980">990000</cx:pt>
          <cx:pt idx="1981">697500</cx:pt>
          <cx:pt idx="1982">171000</cx:pt>
          <cx:pt idx="1983">135000</cx:pt>
          <cx:pt idx="1984">148500</cx:pt>
          <cx:pt idx="1985">396000</cx:pt>
          <cx:pt idx="1986">450000</cx:pt>
          <cx:pt idx="1987">90000</cx:pt>
          <cx:pt idx="1988">126000</cx:pt>
          <cx:pt idx="1989">1215000</cx:pt>
          <cx:pt idx="1990">450000</cx:pt>
          <cx:pt idx="1991">225000</cx:pt>
          <cx:pt idx="1992">225000</cx:pt>
          <cx:pt idx="1993">1350000</cx:pt>
          <cx:pt idx="1994">526500</cx:pt>
          <cx:pt idx="1995">1170000</cx:pt>
          <cx:pt idx="1996">225000</cx:pt>
          <cx:pt idx="1997">364500</cx:pt>
          <cx:pt idx="1998">337500</cx:pt>
          <cx:pt idx="1999">657000</cx:pt>
          <cx:pt idx="2000">675000</cx:pt>
          <cx:pt idx="2001">1152000</cx:pt>
          <cx:pt idx="2002">1048500</cx:pt>
          <cx:pt idx="2003">450000</cx:pt>
          <cx:pt idx="2004">760500</cx:pt>
          <cx:pt idx="2005">234000</cx:pt>
          <cx:pt idx="2006">67500</cx:pt>
          <cx:pt idx="2007">450000</cx:pt>
          <cx:pt idx="2008">225000</cx:pt>
          <cx:pt idx="2009">225000</cx:pt>
          <cx:pt idx="2010">679500</cx:pt>
          <cx:pt idx="2011">315000</cx:pt>
          <cx:pt idx="2012">1147500</cx:pt>
          <cx:pt idx="2013">67500</cx:pt>
          <cx:pt idx="2014">1035000</cx:pt>
          <cx:pt idx="2015">463500</cx:pt>
          <cx:pt idx="2016">180000</cx:pt>
          <cx:pt idx="2017">900000</cx:pt>
          <cx:pt idx="2018">472500</cx:pt>
          <cx:pt idx="2019">157500</cx:pt>
          <cx:pt idx="2020">360000</cx:pt>
          <cx:pt idx="2021">765000</cx:pt>
          <cx:pt idx="2022">1354500</cx:pt>
          <cx:pt idx="2023">1575000</cx:pt>
          <cx:pt idx="2024">90000</cx:pt>
          <cx:pt idx="2025">148500</cx:pt>
          <cx:pt idx="2026">1354500</cx:pt>
          <cx:pt idx="2027">675000</cx:pt>
          <cx:pt idx="2028">225000</cx:pt>
          <cx:pt idx="2029">225000</cx:pt>
          <cx:pt idx="2030">450000</cx:pt>
          <cx:pt idx="2031">270000</cx:pt>
          <cx:pt idx="2032">148500</cx:pt>
          <cx:pt idx="2033">450000</cx:pt>
          <cx:pt idx="2034">292500</cx:pt>
          <cx:pt idx="2035">315000</cx:pt>
          <cx:pt idx="2036">180000</cx:pt>
          <cx:pt idx="2037">1080000</cx:pt>
          <cx:pt idx="2038">360000</cx:pt>
          <cx:pt idx="2039">67500</cx:pt>
          <cx:pt idx="2040">99000</cx:pt>
          <cx:pt idx="2041">180000</cx:pt>
          <cx:pt idx="2042">225000</cx:pt>
          <cx:pt idx="2043">450000</cx:pt>
          <cx:pt idx="2044">445500</cx:pt>
          <cx:pt idx="2045">264312</cx:pt>
          <cx:pt idx="2046">184500</cx:pt>
          <cx:pt idx="2047">265500</cx:pt>
          <cx:pt idx="2048">135000</cx:pt>
          <cx:pt idx="2049">238500</cx:pt>
          <cx:pt idx="2050">1125000</cx:pt>
          <cx:pt idx="2051">1129500</cx:pt>
          <cx:pt idx="2052">270000</cx:pt>
          <cx:pt idx="2053">697500</cx:pt>
          <cx:pt idx="2054">459000</cx:pt>
          <cx:pt idx="2055">225000</cx:pt>
          <cx:pt idx="2056">454500</cx:pt>
          <cx:pt idx="2057">144000</cx:pt>
          <cx:pt idx="2058">900000</cx:pt>
          <cx:pt idx="2059">319500</cx:pt>
          <cx:pt idx="2060">463500</cx:pt>
          <cx:pt idx="2061">1008000</cx:pt>
          <cx:pt idx="2062">454500</cx:pt>
          <cx:pt idx="2063">450000</cx:pt>
          <cx:pt idx="2064">675000</cx:pt>
          <cx:pt idx="2065">702000</cx:pt>
          <cx:pt idx="2066">216000</cx:pt>
          <cx:pt idx="2067">225000</cx:pt>
          <cx:pt idx="2068">238500</cx:pt>
          <cx:pt idx="2069">900000</cx:pt>
          <cx:pt idx="2070">247500</cx:pt>
          <cx:pt idx="2071">679500</cx:pt>
          <cx:pt idx="2072">225000</cx:pt>
          <cx:pt idx="2073">238500</cx:pt>
          <cx:pt idx="2074">900000</cx:pt>
          <cx:pt idx="2075">315000</cx:pt>
          <cx:pt idx="2076">369000</cx:pt>
          <cx:pt idx="2077">900000</cx:pt>
          <cx:pt idx="2078">225000</cx:pt>
          <cx:pt idx="2079">688500</cx:pt>
          <cx:pt idx="2080">247500</cx:pt>
          <cx:pt idx="2081">283500</cx:pt>
          <cx:pt idx="2082">148500</cx:pt>
          <cx:pt idx="2083">900000</cx:pt>
          <cx:pt idx="2084">450000</cx:pt>
          <cx:pt idx="2085">135000</cx:pt>
          <cx:pt idx="2086">585000</cx:pt>
          <cx:pt idx="2087">675000</cx:pt>
          <cx:pt idx="2088">1008000</cx:pt>
          <cx:pt idx="2089">225000</cx:pt>
          <cx:pt idx="2090">540000</cx:pt>
          <cx:pt idx="2091">540000</cx:pt>
          <cx:pt idx="2092">1363500</cx:pt>
          <cx:pt idx="2093">81000</cx:pt>
          <cx:pt idx="2094">229500</cx:pt>
          <cx:pt idx="2095">225000</cx:pt>
          <cx:pt idx="2096">112500</cx:pt>
          <cx:pt idx="2097">1138500</cx:pt>
          <cx:pt idx="2098">540000</cx:pt>
          <cx:pt idx="2099">225000</cx:pt>
          <cx:pt idx="2100">225000</cx:pt>
          <cx:pt idx="2101">1125000</cx:pt>
          <cx:pt idx="2102">607500</cx:pt>
          <cx:pt idx="2103">360000</cx:pt>
          <cx:pt idx="2104">229500</cx:pt>
          <cx:pt idx="2105">265500</cx:pt>
          <cx:pt idx="2106">427500</cx:pt>
          <cx:pt idx="2107">810000</cx:pt>
          <cx:pt idx="2108">90000</cx:pt>
          <cx:pt idx="2109">315000</cx:pt>
          <cx:pt idx="2110">517500</cx:pt>
          <cx:pt idx="2111">1093500</cx:pt>
          <cx:pt idx="2112">238500</cx:pt>
          <cx:pt idx="2113">468000</cx:pt>
          <cx:pt idx="2114">1350000</cx:pt>
          <cx:pt idx="2115">495000</cx:pt>
          <cx:pt idx="2116">540000</cx:pt>
          <cx:pt idx="2117">171000</cx:pt>
          <cx:pt idx="2118">688500</cx:pt>
          <cx:pt idx="2119">454500</cx:pt>
          <cx:pt idx="2120">1125000</cx:pt>
          <cx:pt idx="2121">585000</cx:pt>
          <cx:pt idx="2122">1125000</cx:pt>
          <cx:pt idx="2123">328500</cx:pt>
          <cx:pt idx="2124">396000</cx:pt>
          <cx:pt idx="2125">1192500</cx:pt>
          <cx:pt idx="2126">1125000</cx:pt>
          <cx:pt idx="2127">112500</cx:pt>
          <cx:pt idx="2128">450000</cx:pt>
          <cx:pt idx="2129">454500</cx:pt>
          <cx:pt idx="2130">454500</cx:pt>
          <cx:pt idx="2131">270000</cx:pt>
          <cx:pt idx="2132">81000</cx:pt>
          <cx:pt idx="2133">585000</cx:pt>
          <cx:pt idx="2134">900000</cx:pt>
          <cx:pt idx="2135">405000</cx:pt>
          <cx:pt idx="2136">148500</cx:pt>
          <cx:pt idx="2137">679500</cx:pt>
          <cx:pt idx="2138">558000</cx:pt>
          <cx:pt idx="2139">270000</cx:pt>
          <cx:pt idx="2140">1125000</cx:pt>
          <cx:pt idx="2141">477000</cx:pt>
          <cx:pt idx="2142">450000</cx:pt>
          <cx:pt idx="2143">688500</cx:pt>
          <cx:pt idx="2144">630000</cx:pt>
          <cx:pt idx="2145">679500</cx:pt>
          <cx:pt idx="2146">472500</cx:pt>
          <cx:pt idx="2147">769500</cx:pt>
          <cx:pt idx="2148">855000</cx:pt>
          <cx:pt idx="2149">913500</cx:pt>
          <cx:pt idx="2150">495000</cx:pt>
          <cx:pt idx="2151">378000</cx:pt>
          <cx:pt idx="2152">675000</cx:pt>
          <cx:pt idx="2153">382500</cx:pt>
          <cx:pt idx="2154">450000</cx:pt>
          <cx:pt idx="2155">450000</cx:pt>
          <cx:pt idx="2156">675000</cx:pt>
          <cx:pt idx="2157">450000</cx:pt>
          <cx:pt idx="2158">90000</cx:pt>
          <cx:pt idx="2159">675000</cx:pt>
          <cx:pt idx="2160">126000</cx:pt>
          <cx:pt idx="2161">463500</cx:pt>
          <cx:pt idx="2162">1062000</cx:pt>
          <cx:pt idx="2163">279000</cx:pt>
          <cx:pt idx="2164">810000</cx:pt>
          <cx:pt idx="2165">157500</cx:pt>
          <cx:pt idx="2166">90000</cx:pt>
          <cx:pt idx="2167">900000</cx:pt>
          <cx:pt idx="2168">675000</cx:pt>
          <cx:pt idx="2169">697500</cx:pt>
          <cx:pt idx="2170">450000</cx:pt>
          <cx:pt idx="2171">157500</cx:pt>
          <cx:pt idx="2172">180000</cx:pt>
          <cx:pt idx="2173">702000</cx:pt>
          <cx:pt idx="2174">337500</cx:pt>
          <cx:pt idx="2175">495000</cx:pt>
          <cx:pt idx="2176">472500</cx:pt>
          <cx:pt idx="2177">1800000</cx:pt>
          <cx:pt idx="2178">679500</cx:pt>
          <cx:pt idx="2179">450000</cx:pt>
          <cx:pt idx="2180">1350000</cx:pt>
          <cx:pt idx="2181">157500</cx:pt>
          <cx:pt idx="2182">360000</cx:pt>
          <cx:pt idx="2183">450000</cx:pt>
          <cx:pt idx="2184">180000</cx:pt>
          <cx:pt idx="2185">135000</cx:pt>
          <cx:pt idx="2186">675000</cx:pt>
          <cx:pt idx="2187">450000</cx:pt>
          <cx:pt idx="2188">1125000</cx:pt>
          <cx:pt idx="2189">405000</cx:pt>
          <cx:pt idx="2190">225000</cx:pt>
          <cx:pt idx="2191">450000</cx:pt>
          <cx:pt idx="2192">675000</cx:pt>
          <cx:pt idx="2193">450000</cx:pt>
          <cx:pt idx="2194">1350000</cx:pt>
          <cx:pt idx="2195">225000</cx:pt>
          <cx:pt idx="2196">900000</cx:pt>
          <cx:pt idx="2197">900000</cx:pt>
          <cx:pt idx="2198">1125000</cx:pt>
          <cx:pt idx="2199">472500</cx:pt>
          <cx:pt idx="2200">697500</cx:pt>
          <cx:pt idx="2201">454500</cx:pt>
          <cx:pt idx="2202">252000</cx:pt>
          <cx:pt idx="2203">360000</cx:pt>
          <cx:pt idx="2204">463500</cx:pt>
          <cx:pt idx="2205">306000</cx:pt>
          <cx:pt idx="2206">270000</cx:pt>
          <cx:pt idx="2207">180000</cx:pt>
          <cx:pt idx="2208">1170000</cx:pt>
          <cx:pt idx="2209">225000</cx:pt>
          <cx:pt idx="2210">225000</cx:pt>
          <cx:pt idx="2211">720000</cx:pt>
          <cx:pt idx="2212">1597500</cx:pt>
          <cx:pt idx="2213">778500</cx:pt>
          <cx:pt idx="2214">1012500</cx:pt>
          <cx:pt idx="2215">675000</cx:pt>
          <cx:pt idx="2216">450000</cx:pt>
          <cx:pt idx="2217">450000</cx:pt>
          <cx:pt idx="2218">180000</cx:pt>
          <cx:pt idx="2219">229500</cx:pt>
          <cx:pt idx="2220">684000</cx:pt>
          <cx:pt idx="2221">1125000</cx:pt>
          <cx:pt idx="2222">1125000</cx:pt>
          <cx:pt idx="2223">454500</cx:pt>
          <cx:pt idx="2224">360000</cx:pt>
          <cx:pt idx="2225">828000</cx:pt>
          <cx:pt idx="2226">162000</cx:pt>
          <cx:pt idx="2227">270000</cx:pt>
          <cx:pt idx="2228">675000</cx:pt>
          <cx:pt idx="2229">373500</cx:pt>
          <cx:pt idx="2230">900000</cx:pt>
          <cx:pt idx="2231">450000</cx:pt>
          <cx:pt idx="2232">675000</cx:pt>
          <cx:pt idx="2233">549000</cx:pt>
          <cx:pt idx="2234">675000</cx:pt>
          <cx:pt idx="2235">864000</cx:pt>
          <cx:pt idx="2236">900000</cx:pt>
          <cx:pt idx="2237">405000</cx:pt>
          <cx:pt idx="2238">675000</cx:pt>
          <cx:pt idx="2239">540000</cx:pt>
          <cx:pt idx="2240">450000</cx:pt>
          <cx:pt idx="2241">1350000</cx:pt>
          <cx:pt idx="2242">225000</cx:pt>
          <cx:pt idx="2243">990000</cx:pt>
          <cx:pt idx="2244">450000</cx:pt>
          <cx:pt idx="2245">247500</cx:pt>
          <cx:pt idx="2246">225000</cx:pt>
          <cx:pt idx="2247">841500</cx:pt>
          <cx:pt idx="2248">360000</cx:pt>
          <cx:pt idx="2249">450000</cx:pt>
          <cx:pt idx="2250">252000</cx:pt>
          <cx:pt idx="2251">400500</cx:pt>
          <cx:pt idx="2252">238500</cx:pt>
          <cx:pt idx="2253">454500</cx:pt>
          <cx:pt idx="2254">900000</cx:pt>
          <cx:pt idx="2255">382500</cx:pt>
          <cx:pt idx="2256">477000</cx:pt>
          <cx:pt idx="2257">1309500</cx:pt>
          <cx:pt idx="2258">1471500</cx:pt>
          <cx:pt idx="2259">450000</cx:pt>
          <cx:pt idx="2260">225000</cx:pt>
          <cx:pt idx="2261">1125000</cx:pt>
          <cx:pt idx="2262">450000</cx:pt>
          <cx:pt idx="2263">45000</cx:pt>
          <cx:pt idx="2264">900000</cx:pt>
          <cx:pt idx="2265">225000</cx:pt>
          <cx:pt idx="2266">459000</cx:pt>
          <cx:pt idx="2267">135000</cx:pt>
          <cx:pt idx="2268">904500</cx:pt>
          <cx:pt idx="2269">135000</cx:pt>
          <cx:pt idx="2270">180000</cx:pt>
          <cx:pt idx="2271">675000</cx:pt>
          <cx:pt idx="2272">450000</cx:pt>
          <cx:pt idx="2273">315000</cx:pt>
          <cx:pt idx="2274">900000</cx:pt>
          <cx:pt idx="2275">1179000</cx:pt>
          <cx:pt idx="2276">900000</cx:pt>
          <cx:pt idx="2277">652500</cx:pt>
          <cx:pt idx="2278">157500</cx:pt>
          <cx:pt idx="2279">450000</cx:pt>
          <cx:pt idx="2280">450000</cx:pt>
          <cx:pt idx="2281">675000</cx:pt>
          <cx:pt idx="2282">112500</cx:pt>
          <cx:pt idx="2283">931500</cx:pt>
          <cx:pt idx="2284">139500</cx:pt>
          <cx:pt idx="2285">175500</cx:pt>
          <cx:pt idx="2286">450000</cx:pt>
          <cx:pt idx="2287">436500</cx:pt>
          <cx:pt idx="2288">675000</cx:pt>
          <cx:pt idx="2289">315000</cx:pt>
          <cx:pt idx="2290">247500</cx:pt>
          <cx:pt idx="2291">675000</cx:pt>
          <cx:pt idx="2292">900000</cx:pt>
          <cx:pt idx="2293">796500</cx:pt>
          <cx:pt idx="2294">675000</cx:pt>
          <cx:pt idx="2295">540000</cx:pt>
          <cx:pt idx="2296">270000</cx:pt>
          <cx:pt idx="2297">202500</cx:pt>
          <cx:pt idx="2298">1575000</cx:pt>
          <cx:pt idx="2299">90000</cx:pt>
          <cx:pt idx="2300">544500</cx:pt>
          <cx:pt idx="2301">270000</cx:pt>
          <cx:pt idx="2302">450000</cx:pt>
          <cx:pt idx="2303">450000</cx:pt>
          <cx:pt idx="2304">238500</cx:pt>
          <cx:pt idx="2305">67500</cx:pt>
          <cx:pt idx="2306">481500</cx:pt>
          <cx:pt idx="2307">697500</cx:pt>
          <cx:pt idx="2308">270000</cx:pt>
          <cx:pt idx="2309">315000</cx:pt>
          <cx:pt idx="2310">450000</cx:pt>
          <cx:pt idx="2311">315000</cx:pt>
          <cx:pt idx="2312">540000</cx:pt>
          <cx:pt idx="2313">225000</cx:pt>
          <cx:pt idx="2314">675000</cx:pt>
          <cx:pt idx="2315">360000</cx:pt>
          <cx:pt idx="2316">684000</cx:pt>
          <cx:pt idx="2317">157500</cx:pt>
          <cx:pt idx="2318">360000</cx:pt>
          <cx:pt idx="2319">1350000</cx:pt>
          <cx:pt idx="2320">450000</cx:pt>
          <cx:pt idx="2321">450000</cx:pt>
          <cx:pt idx="2322">1350000</cx:pt>
          <cx:pt idx="2323">1341000</cx:pt>
          <cx:pt idx="2324">675000</cx:pt>
          <cx:pt idx="2325">1575000</cx:pt>
          <cx:pt idx="2326">405000</cx:pt>
          <cx:pt idx="2327">225000</cx:pt>
          <cx:pt idx="2328">441000</cx:pt>
          <cx:pt idx="2329">1125000</cx:pt>
          <cx:pt idx="2330">450000</cx:pt>
          <cx:pt idx="2331">90000</cx:pt>
          <cx:pt idx="2332">454500</cx:pt>
          <cx:pt idx="2333">423000</cx:pt>
          <cx:pt idx="2334">360000</cx:pt>
          <cx:pt idx="2335">238500</cx:pt>
          <cx:pt idx="2336">108000</cx:pt>
          <cx:pt idx="2337">238500</cx:pt>
          <cx:pt idx="2338">225000</cx:pt>
          <cx:pt idx="2339">1125000</cx:pt>
          <cx:pt idx="2340">180000</cx:pt>
          <cx:pt idx="2341">135000</cx:pt>
          <cx:pt idx="2342">450000</cx:pt>
          <cx:pt idx="2343">463500</cx:pt>
          <cx:pt idx="2344">675000</cx:pt>
          <cx:pt idx="2345">1125000</cx:pt>
          <cx:pt idx="2346">360000</cx:pt>
          <cx:pt idx="2347">238500</cx:pt>
          <cx:pt idx="2348">54000</cx:pt>
          <cx:pt idx="2349">382500</cx:pt>
          <cx:pt idx="2350">1800000</cx:pt>
          <cx:pt idx="2351">202500</cx:pt>
          <cx:pt idx="2352">720000</cx:pt>
          <cx:pt idx="2353">1350000</cx:pt>
          <cx:pt idx="2354">540000</cx:pt>
          <cx:pt idx="2355">900000</cx:pt>
          <cx:pt idx="2356">675000</cx:pt>
          <cx:pt idx="2357">135000</cx:pt>
          <cx:pt idx="2358">472500</cx:pt>
          <cx:pt idx="2359">450000</cx:pt>
          <cx:pt idx="2360">171000</cx:pt>
          <cx:pt idx="2361">720000</cx:pt>
          <cx:pt idx="2362">229500</cx:pt>
          <cx:pt idx="2363">184500</cx:pt>
          <cx:pt idx="2364">270000</cx:pt>
          <cx:pt idx="2365">675000</cx:pt>
          <cx:pt idx="2366">454500</cx:pt>
          <cx:pt idx="2367">450000</cx:pt>
          <cx:pt idx="2368">1125000</cx:pt>
          <cx:pt idx="2369">112500</cx:pt>
          <cx:pt idx="2370">553500</cx:pt>
          <cx:pt idx="2371">450000</cx:pt>
          <cx:pt idx="2372">225000</cx:pt>
          <cx:pt idx="2373">1350000</cx:pt>
          <cx:pt idx="2374">495000</cx:pt>
          <cx:pt idx="2375">270000</cx:pt>
          <cx:pt idx="2376">180000</cx:pt>
          <cx:pt idx="2377">675000</cx:pt>
          <cx:pt idx="2378">1350000</cx:pt>
          <cx:pt idx="2379">630000</cx:pt>
          <cx:pt idx="2380">157500</cx:pt>
          <cx:pt idx="2381">751500</cx:pt>
          <cx:pt idx="2382">166500</cx:pt>
          <cx:pt idx="2383">900000</cx:pt>
          <cx:pt idx="2384">252000</cx:pt>
          <cx:pt idx="2385">157500</cx:pt>
          <cx:pt idx="2386">229500</cx:pt>
          <cx:pt idx="2387">225000</cx:pt>
          <cx:pt idx="2388">346500</cx:pt>
          <cx:pt idx="2389">225000</cx:pt>
          <cx:pt idx="2390">873000</cx:pt>
          <cx:pt idx="2391">463500</cx:pt>
          <cx:pt idx="2392">1035000</cx:pt>
          <cx:pt idx="2393">666000</cx:pt>
          <cx:pt idx="2394">900000</cx:pt>
          <cx:pt idx="2395">1125000</cx:pt>
          <cx:pt idx="2396">76500</cx:pt>
          <cx:pt idx="2397">265500</cx:pt>
          <cx:pt idx="2398">180000</cx:pt>
          <cx:pt idx="2399">675000</cx:pt>
          <cx:pt idx="2400">171000</cx:pt>
          <cx:pt idx="2401">202500</cx:pt>
          <cx:pt idx="2402">454500</cx:pt>
          <cx:pt idx="2403">144000</cx:pt>
          <cx:pt idx="2404">225000</cx:pt>
          <cx:pt idx="2405">450000</cx:pt>
          <cx:pt idx="2406">1372500</cx:pt>
          <cx:pt idx="2407">603000</cx:pt>
          <cx:pt idx="2408">283500</cx:pt>
          <cx:pt idx="2409">252000</cx:pt>
          <cx:pt idx="2410">234000</cx:pt>
          <cx:pt idx="2411">720000</cx:pt>
          <cx:pt idx="2412">238500</cx:pt>
          <cx:pt idx="2413">135000</cx:pt>
          <cx:pt idx="2414">225000</cx:pt>
          <cx:pt idx="2415">994500</cx:pt>
          <cx:pt idx="2416">225000</cx:pt>
          <cx:pt idx="2417">463500</cx:pt>
          <cx:pt idx="2418">670500</cx:pt>
          <cx:pt idx="2419">450000</cx:pt>
          <cx:pt idx="2420">904500</cx:pt>
          <cx:pt idx="2421">315000</cx:pt>
          <cx:pt idx="2422">855000</cx:pt>
          <cx:pt idx="2423">67500</cx:pt>
          <cx:pt idx="2424">540000</cx:pt>
          <cx:pt idx="2425">450000</cx:pt>
          <cx:pt idx="2426">675000</cx:pt>
          <cx:pt idx="2427">225000</cx:pt>
          <cx:pt idx="2428">225000</cx:pt>
          <cx:pt idx="2429">1125000</cx:pt>
          <cx:pt idx="2430">765000</cx:pt>
          <cx:pt idx="2431">922500</cx:pt>
          <cx:pt idx="2432">351000</cx:pt>
          <cx:pt idx="2433">1125000</cx:pt>
          <cx:pt idx="2434">540000</cx:pt>
          <cx:pt idx="2435">229500</cx:pt>
          <cx:pt idx="2436">675000</cx:pt>
          <cx:pt idx="2437">900000</cx:pt>
          <cx:pt idx="2438">675000</cx:pt>
          <cx:pt idx="2439">180000</cx:pt>
          <cx:pt idx="2440">675000</cx:pt>
          <cx:pt idx="2441">810000</cx:pt>
          <cx:pt idx="2442">540000</cx:pt>
          <cx:pt idx="2443">472500</cx:pt>
          <cx:pt idx="2444">450000</cx:pt>
          <cx:pt idx="2445">697500</cx:pt>
          <cx:pt idx="2446">855000</cx:pt>
          <cx:pt idx="2447">202500</cx:pt>
          <cx:pt idx="2448">180000</cx:pt>
          <cx:pt idx="2449">472500</cx:pt>
          <cx:pt idx="2450">225000</cx:pt>
          <cx:pt idx="2451">261000</cx:pt>
          <cx:pt idx="2452">337500</cx:pt>
          <cx:pt idx="2453">454500</cx:pt>
          <cx:pt idx="2454">913500</cx:pt>
          <cx:pt idx="2455">337500</cx:pt>
          <cx:pt idx="2456">688500</cx:pt>
          <cx:pt idx="2457">229500</cx:pt>
          <cx:pt idx="2458">225000</cx:pt>
          <cx:pt idx="2459">513000</cx:pt>
          <cx:pt idx="2460">900000</cx:pt>
          <cx:pt idx="2461">144000</cx:pt>
          <cx:pt idx="2462">225000</cx:pt>
          <cx:pt idx="2463">675000</cx:pt>
          <cx:pt idx="2464">765000</cx:pt>
          <cx:pt idx="2465">67500</cx:pt>
          <cx:pt idx="2466">900000</cx:pt>
          <cx:pt idx="2467">315000</cx:pt>
          <cx:pt idx="2468">900000</cx:pt>
          <cx:pt idx="2469">675000</cx:pt>
          <cx:pt idx="2470">720000</cx:pt>
          <cx:pt idx="2471">450000</cx:pt>
          <cx:pt idx="2472">675000</cx:pt>
          <cx:pt idx="2473">1350000</cx:pt>
          <cx:pt idx="2474">810000</cx:pt>
          <cx:pt idx="2475">1350000</cx:pt>
          <cx:pt idx="2476">279000</cx:pt>
          <cx:pt idx="2477">900000</cx:pt>
          <cx:pt idx="2478">630000</cx:pt>
          <cx:pt idx="2479">1350000</cx:pt>
          <cx:pt idx="2480">477000</cx:pt>
          <cx:pt idx="2481">225000</cx:pt>
          <cx:pt idx="2482">495000</cx:pt>
          <cx:pt idx="2483">225000</cx:pt>
          <cx:pt idx="2484">189000</cx:pt>
          <cx:pt idx="2485">247500</cx:pt>
          <cx:pt idx="2486">724500</cx:pt>
          <cx:pt idx="2487">495000</cx:pt>
          <cx:pt idx="2488">328500</cx:pt>
          <cx:pt idx="2489">922500</cx:pt>
          <cx:pt idx="2490">562500</cx:pt>
          <cx:pt idx="2491">180000</cx:pt>
          <cx:pt idx="2492">855000</cx:pt>
          <cx:pt idx="2493">553500</cx:pt>
          <cx:pt idx="2494">945000</cx:pt>
          <cx:pt idx="2495">270000</cx:pt>
          <cx:pt idx="2496">157500</cx:pt>
          <cx:pt idx="2497">643500</cx:pt>
          <cx:pt idx="2498">540000</cx:pt>
          <cx:pt idx="2499">450000</cx:pt>
          <cx:pt idx="2500">301500</cx:pt>
          <cx:pt idx="2501">135000</cx:pt>
          <cx:pt idx="2502">225000</cx:pt>
          <cx:pt idx="2503">126000</cx:pt>
          <cx:pt idx="2504">1071000</cx:pt>
          <cx:pt idx="2505">420390</cx:pt>
          <cx:pt idx="2506">454500</cx:pt>
          <cx:pt idx="2507">463500</cx:pt>
          <cx:pt idx="2508">1372500</cx:pt>
          <cx:pt idx="2509">337500</cx:pt>
          <cx:pt idx="2510">490500</cx:pt>
          <cx:pt idx="2511">1125000</cx:pt>
          <cx:pt idx="2512">54000</cx:pt>
          <cx:pt idx="2513">157500</cx:pt>
          <cx:pt idx="2514">1575000</cx:pt>
          <cx:pt idx="2515">270000</cx:pt>
          <cx:pt idx="2516">450000</cx:pt>
          <cx:pt idx="2517">1143000</cx:pt>
          <cx:pt idx="2518">90000</cx:pt>
          <cx:pt idx="2519">202500</cx:pt>
          <cx:pt idx="2520">1125000</cx:pt>
          <cx:pt idx="2521">450000</cx:pt>
          <cx:pt idx="2522">603000</cx:pt>
          <cx:pt idx="2523">225000</cx:pt>
          <cx:pt idx="2524">148500</cx:pt>
          <cx:pt idx="2525">463500</cx:pt>
          <cx:pt idx="2526">193500</cx:pt>
          <cx:pt idx="2527">414000</cx:pt>
          <cx:pt idx="2528">675000</cx:pt>
          <cx:pt idx="2529">450000</cx:pt>
          <cx:pt idx="2530">450000</cx:pt>
          <cx:pt idx="2531">450000</cx:pt>
          <cx:pt idx="2532">675000</cx:pt>
          <cx:pt idx="2533">472500</cx:pt>
          <cx:pt idx="2534">1125000</cx:pt>
          <cx:pt idx="2535">225000</cx:pt>
          <cx:pt idx="2536">450000</cx:pt>
          <cx:pt idx="2537">472500</cx:pt>
          <cx:pt idx="2538">855000</cx:pt>
          <cx:pt idx="2539">274500</cx:pt>
          <cx:pt idx="2540">1125000</cx:pt>
          <cx:pt idx="2541">337500</cx:pt>
          <cx:pt idx="2542">922500</cx:pt>
          <cx:pt idx="2543">135000</cx:pt>
          <cx:pt idx="2544">900000</cx:pt>
          <cx:pt idx="2545">558000</cx:pt>
          <cx:pt idx="2546">270000</cx:pt>
          <cx:pt idx="2547">477000</cx:pt>
          <cx:pt idx="2548">270000</cx:pt>
          <cx:pt idx="2549">279000</cx:pt>
          <cx:pt idx="2550">675000</cx:pt>
          <cx:pt idx="2551">261000</cx:pt>
          <cx:pt idx="2552">630000</cx:pt>
          <cx:pt idx="2553">360000</cx:pt>
          <cx:pt idx="2554">283500</cx:pt>
          <cx:pt idx="2555">945000</cx:pt>
          <cx:pt idx="2556">1372500</cx:pt>
          <cx:pt idx="2557">229500</cx:pt>
          <cx:pt idx="2558">661500</cx:pt>
          <cx:pt idx="2559">450000</cx:pt>
          <cx:pt idx="2560">364500</cx:pt>
          <cx:pt idx="2561">1350000</cx:pt>
          <cx:pt idx="2562">234000</cx:pt>
          <cx:pt idx="2563">540000</cx:pt>
          <cx:pt idx="2564">1305000</cx:pt>
          <cx:pt idx="2565">1125000</cx:pt>
          <cx:pt idx="2566">238500</cx:pt>
          <cx:pt idx="2567">103500</cx:pt>
          <cx:pt idx="2568">783000</cx:pt>
          <cx:pt idx="2569">270000</cx:pt>
          <cx:pt idx="2570">472500</cx:pt>
          <cx:pt idx="2571">90000</cx:pt>
          <cx:pt idx="2572">225000</cx:pt>
          <cx:pt idx="2573">900000</cx:pt>
          <cx:pt idx="2574">900000</cx:pt>
          <cx:pt idx="2575">1350000</cx:pt>
          <cx:pt idx="2576">1188000</cx:pt>
          <cx:pt idx="2577">720000</cx:pt>
          <cx:pt idx="2578">103500</cx:pt>
          <cx:pt idx="2579">855000</cx:pt>
          <cx:pt idx="2580">54000</cx:pt>
          <cx:pt idx="2581">684000</cx:pt>
          <cx:pt idx="2582">783000</cx:pt>
          <cx:pt idx="2583">540000</cx:pt>
          <cx:pt idx="2584">225000</cx:pt>
          <cx:pt idx="2585">675000</cx:pt>
          <cx:pt idx="2586">454500</cx:pt>
          <cx:pt idx="2587">238500</cx:pt>
          <cx:pt idx="2588">1305000</cx:pt>
          <cx:pt idx="2589">513000</cx:pt>
          <cx:pt idx="2590">868500</cx:pt>
          <cx:pt idx="2591">940500</cx:pt>
          <cx:pt idx="2592">225000</cx:pt>
          <cx:pt idx="2593">900000</cx:pt>
          <cx:pt idx="2594">360000</cx:pt>
          <cx:pt idx="2595">454500</cx:pt>
          <cx:pt idx="2596">1053000</cx:pt>
          <cx:pt idx="2597">675000</cx:pt>
          <cx:pt idx="2598">2250000</cx:pt>
          <cx:pt idx="2599">166500</cx:pt>
          <cx:pt idx="2600">481500</cx:pt>
          <cx:pt idx="2601">157500</cx:pt>
          <cx:pt idx="2602">225000</cx:pt>
          <cx:pt idx="2603">297000</cx:pt>
          <cx:pt idx="2604">225000</cx:pt>
          <cx:pt idx="2605">454500</cx:pt>
          <cx:pt idx="2606">216000</cx:pt>
          <cx:pt idx="2607">193500</cx:pt>
          <cx:pt idx="2608">112500</cx:pt>
          <cx:pt idx="2609">675000</cx:pt>
          <cx:pt idx="2610">90000</cx:pt>
          <cx:pt idx="2611">112500</cx:pt>
          <cx:pt idx="2612">247500</cx:pt>
          <cx:pt idx="2613">1125000</cx:pt>
          <cx:pt idx="2614">810000</cx:pt>
          <cx:pt idx="2615">621000</cx:pt>
          <cx:pt idx="2616">1125000</cx:pt>
          <cx:pt idx="2617">270000</cx:pt>
          <cx:pt idx="2618">675000</cx:pt>
          <cx:pt idx="2619">270000</cx:pt>
          <cx:pt idx="2620">675000</cx:pt>
          <cx:pt idx="2621">180000</cx:pt>
          <cx:pt idx="2622">360000</cx:pt>
          <cx:pt idx="2623">576000</cx:pt>
          <cx:pt idx="2624">1219500</cx:pt>
          <cx:pt idx="2625">270000</cx:pt>
          <cx:pt idx="2626">225000</cx:pt>
          <cx:pt idx="2627">1350000</cx:pt>
          <cx:pt idx="2628">540000</cx:pt>
          <cx:pt idx="2629">607500</cx:pt>
          <cx:pt idx="2630">225000</cx:pt>
          <cx:pt idx="2631">90000</cx:pt>
          <cx:pt idx="2632">180000</cx:pt>
          <cx:pt idx="2633">463500</cx:pt>
          <cx:pt idx="2634">1125000</cx:pt>
          <cx:pt idx="2635">1125000</cx:pt>
          <cx:pt idx="2636">1125000</cx:pt>
          <cx:pt idx="2637">139500</cx:pt>
          <cx:pt idx="2638">679500</cx:pt>
          <cx:pt idx="2639">225000</cx:pt>
          <cx:pt idx="2640">463500</cx:pt>
          <cx:pt idx="2641">112500</cx:pt>
          <cx:pt idx="2642">1350000</cx:pt>
          <cx:pt idx="2643">675000</cx:pt>
          <cx:pt idx="2644">450000</cx:pt>
          <cx:pt idx="2645">450000</cx:pt>
          <cx:pt idx="2646">180000</cx:pt>
          <cx:pt idx="2647">463500</cx:pt>
          <cx:pt idx="2648">202500</cx:pt>
          <cx:pt idx="2649">135000</cx:pt>
          <cx:pt idx="2650">900000</cx:pt>
          <cx:pt idx="2651">657000</cx:pt>
          <cx:pt idx="2652">81000</cx:pt>
          <cx:pt idx="2653">135000</cx:pt>
          <cx:pt idx="2654">765000</cx:pt>
          <cx:pt idx="2655">247500</cx:pt>
          <cx:pt idx="2656">225000</cx:pt>
          <cx:pt idx="2657">1125000</cx:pt>
          <cx:pt idx="2658">463500</cx:pt>
          <cx:pt idx="2659">193500</cx:pt>
          <cx:pt idx="2660">675000</cx:pt>
          <cx:pt idx="2661">535500</cx:pt>
          <cx:pt idx="2662">765000</cx:pt>
          <cx:pt idx="2663">243000</cx:pt>
          <cx:pt idx="2664">225000</cx:pt>
          <cx:pt idx="2665">450000</cx:pt>
          <cx:pt idx="2666">180000</cx:pt>
          <cx:pt idx="2667">454500</cx:pt>
          <cx:pt idx="2668">900000</cx:pt>
          <cx:pt idx="2669">270000</cx:pt>
          <cx:pt idx="2670">454500</cx:pt>
          <cx:pt idx="2671">1381500</cx:pt>
          <cx:pt idx="2672">562500</cx:pt>
          <cx:pt idx="2673">616500</cx:pt>
          <cx:pt idx="2674">225000</cx:pt>
          <cx:pt idx="2675">1350000</cx:pt>
          <cx:pt idx="2676">454500</cx:pt>
          <cx:pt idx="2677">270000</cx:pt>
          <cx:pt idx="2678">225000</cx:pt>
          <cx:pt idx="2679">450000</cx:pt>
          <cx:pt idx="2680">454500</cx:pt>
          <cx:pt idx="2681">90000</cx:pt>
          <cx:pt idx="2682">1066500</cx:pt>
          <cx:pt idx="2683">360000</cx:pt>
          <cx:pt idx="2684">675000</cx:pt>
          <cx:pt idx="2685">90000</cx:pt>
          <cx:pt idx="2686">135000</cx:pt>
          <cx:pt idx="2687">211500</cx:pt>
          <cx:pt idx="2688">679500</cx:pt>
          <cx:pt idx="2689">1350000</cx:pt>
          <cx:pt idx="2690">1152000</cx:pt>
          <cx:pt idx="2691">1597500</cx:pt>
          <cx:pt idx="2692">675000</cx:pt>
          <cx:pt idx="2693">180000</cx:pt>
          <cx:pt idx="2694">976500</cx:pt>
          <cx:pt idx="2695">540000</cx:pt>
          <cx:pt idx="2696">900000</cx:pt>
          <cx:pt idx="2697">585000</cx:pt>
          <cx:pt idx="2698">450000</cx:pt>
          <cx:pt idx="2699">157500</cx:pt>
          <cx:pt idx="2700">1354500</cx:pt>
          <cx:pt idx="2701">270000</cx:pt>
          <cx:pt idx="2702">495000</cx:pt>
          <cx:pt idx="2703">675000</cx:pt>
          <cx:pt idx="2704">675000</cx:pt>
          <cx:pt idx="2705">450000</cx:pt>
          <cx:pt idx="2706">346500</cx:pt>
          <cx:pt idx="2707">616500</cx:pt>
          <cx:pt idx="2708">1350000</cx:pt>
          <cx:pt idx="2709">247500</cx:pt>
          <cx:pt idx="2710">450000</cx:pt>
          <cx:pt idx="2711">45000</cx:pt>
          <cx:pt idx="2712">454500</cx:pt>
          <cx:pt idx="2713">418500</cx:pt>
          <cx:pt idx="2714">900000</cx:pt>
          <cx:pt idx="2715">67500</cx:pt>
          <cx:pt idx="2716">450000</cx:pt>
          <cx:pt idx="2717">945000</cx:pt>
          <cx:pt idx="2718">837000</cx:pt>
          <cx:pt idx="2719">337500</cx:pt>
          <cx:pt idx="2720">463500</cx:pt>
          <cx:pt idx="2721">427500</cx:pt>
          <cx:pt idx="2722">1588500</cx:pt>
          <cx:pt idx="2723">135000</cx:pt>
          <cx:pt idx="2724">1138500</cx:pt>
          <cx:pt idx="2725">508500</cx:pt>
          <cx:pt idx="2726">697500</cx:pt>
          <cx:pt idx="2727">360000</cx:pt>
          <cx:pt idx="2728">202500</cx:pt>
          <cx:pt idx="2729">1395000</cx:pt>
          <cx:pt idx="2730">157500</cx:pt>
          <cx:pt idx="2731">450000</cx:pt>
          <cx:pt idx="2732">450000</cx:pt>
          <cx:pt idx="2733">270000</cx:pt>
          <cx:pt idx="2734">1485000</cx:pt>
          <cx:pt idx="2735">99000</cx:pt>
          <cx:pt idx="2736">900000</cx:pt>
          <cx:pt idx="2737">715500</cx:pt>
          <cx:pt idx="2738">382500</cx:pt>
          <cx:pt idx="2739">1125000</cx:pt>
          <cx:pt idx="2740">598500</cx:pt>
          <cx:pt idx="2741">463500</cx:pt>
          <cx:pt idx="2742">1350000</cx:pt>
          <cx:pt idx="2743">900000</cx:pt>
          <cx:pt idx="2744">504000</cx:pt>
          <cx:pt idx="2745">675000</cx:pt>
          <cx:pt idx="2746">675000</cx:pt>
          <cx:pt idx="2747">103500</cx:pt>
          <cx:pt idx="2748">283500</cx:pt>
          <cx:pt idx="2749">900000</cx:pt>
          <cx:pt idx="2750">328500</cx:pt>
          <cx:pt idx="2751">1305000</cx:pt>
          <cx:pt idx="2752">1035000</cx:pt>
          <cx:pt idx="2753">540000</cx:pt>
          <cx:pt idx="2754">243000</cx:pt>
          <cx:pt idx="2755">238500</cx:pt>
          <cx:pt idx="2756">247500</cx:pt>
          <cx:pt idx="2757">675000</cx:pt>
          <cx:pt idx="2758">675000</cx:pt>
          <cx:pt idx="2759">1305000</cx:pt>
          <cx:pt idx="2760">630000</cx:pt>
          <cx:pt idx="2761">823500</cx:pt>
          <cx:pt idx="2762">270000</cx:pt>
          <cx:pt idx="2763">270000</cx:pt>
          <cx:pt idx="2764">225000</cx:pt>
          <cx:pt idx="2765">697500</cx:pt>
          <cx:pt idx="2766">472500</cx:pt>
          <cx:pt idx="2767">450000</cx:pt>
          <cx:pt idx="2768">720000</cx:pt>
          <cx:pt idx="2769">630000</cx:pt>
          <cx:pt idx="2770">675000</cx:pt>
          <cx:pt idx="2771">225000</cx:pt>
          <cx:pt idx="2772">1021500</cx:pt>
          <cx:pt idx="2773">769500</cx:pt>
          <cx:pt idx="2774">810000</cx:pt>
          <cx:pt idx="2775">283500</cx:pt>
          <cx:pt idx="2776">1125000</cx:pt>
          <cx:pt idx="2777">810000</cx:pt>
          <cx:pt idx="2778">450000</cx:pt>
          <cx:pt idx="2779">900000</cx:pt>
          <cx:pt idx="2780">675000</cx:pt>
          <cx:pt idx="2781">454500</cx:pt>
          <cx:pt idx="2782">450000</cx:pt>
          <cx:pt idx="2783">135000</cx:pt>
          <cx:pt idx="2784">135000</cx:pt>
          <cx:pt idx="2785">450000</cx:pt>
          <cx:pt idx="2786">1305000</cx:pt>
          <cx:pt idx="2787">45000</cx:pt>
          <cx:pt idx="2788">450000</cx:pt>
          <cx:pt idx="2789">391500</cx:pt>
          <cx:pt idx="2790">900000</cx:pt>
          <cx:pt idx="2791">679500</cx:pt>
          <cx:pt idx="2792">675000</cx:pt>
          <cx:pt idx="2793">405000</cx:pt>
          <cx:pt idx="2794">292500</cx:pt>
          <cx:pt idx="2795">675000</cx:pt>
          <cx:pt idx="2796">270000</cx:pt>
          <cx:pt idx="2797">382500</cx:pt>
          <cx:pt idx="2798">112500</cx:pt>
          <cx:pt idx="2799">297000</cx:pt>
          <cx:pt idx="2800">225000</cx:pt>
          <cx:pt idx="2801">900000</cx:pt>
          <cx:pt idx="2802">675000</cx:pt>
          <cx:pt idx="2803">63000</cx:pt>
          <cx:pt idx="2804">112500</cx:pt>
          <cx:pt idx="2805">270000</cx:pt>
          <cx:pt idx="2806">945000</cx:pt>
          <cx:pt idx="2807">450000</cx:pt>
          <cx:pt idx="2808">585000</cx:pt>
          <cx:pt idx="2809">81000</cx:pt>
          <cx:pt idx="2810">913500</cx:pt>
          <cx:pt idx="2811">585000</cx:pt>
          <cx:pt idx="2812">441000</cx:pt>
          <cx:pt idx="2813">454500</cx:pt>
          <cx:pt idx="2814">373500</cx:pt>
          <cx:pt idx="2815">450000</cx:pt>
          <cx:pt idx="2816">450000</cx:pt>
          <cx:pt idx="2817">1080000</cx:pt>
          <cx:pt idx="2818">454500</cx:pt>
          <cx:pt idx="2819">679500</cx:pt>
          <cx:pt idx="2820">900000</cx:pt>
          <cx:pt idx="2821">454500</cx:pt>
          <cx:pt idx="2822">630000</cx:pt>
          <cx:pt idx="2823">238500</cx:pt>
          <cx:pt idx="2824">1755000</cx:pt>
          <cx:pt idx="2825">225000</cx:pt>
          <cx:pt idx="2826">900000</cx:pt>
          <cx:pt idx="2827">364500</cx:pt>
          <cx:pt idx="2828">454500</cx:pt>
          <cx:pt idx="2829">1350000</cx:pt>
          <cx:pt idx="2830">211500</cx:pt>
          <cx:pt idx="2831">679500</cx:pt>
          <cx:pt idx="2832">247500</cx:pt>
          <cx:pt idx="2833">450000</cx:pt>
          <cx:pt idx="2834">405000</cx:pt>
          <cx:pt idx="2835">225000</cx:pt>
          <cx:pt idx="2836">81000</cx:pt>
          <cx:pt idx="2837">756000</cx:pt>
          <cx:pt idx="2838">900000</cx:pt>
          <cx:pt idx="2839">405000</cx:pt>
          <cx:pt idx="2840">135000</cx:pt>
          <cx:pt idx="2841">315000</cx:pt>
          <cx:pt idx="2842">247500</cx:pt>
          <cx:pt idx="2843">135000</cx:pt>
          <cx:pt idx="2844">697500</cx:pt>
          <cx:pt idx="2845">1035000</cx:pt>
          <cx:pt idx="2846">855000</cx:pt>
          <cx:pt idx="2847">225000</cx:pt>
          <cx:pt idx="2848">553500</cx:pt>
          <cx:pt idx="2849">256500</cx:pt>
          <cx:pt idx="2850">463500</cx:pt>
          <cx:pt idx="2851">454500</cx:pt>
          <cx:pt idx="2852">688500</cx:pt>
          <cx:pt idx="2853">378000</cx:pt>
          <cx:pt idx="2854">193959</cx:pt>
          <cx:pt idx="2855">454500</cx:pt>
          <cx:pt idx="2856">463500</cx:pt>
          <cx:pt idx="2857">225000</cx:pt>
          <cx:pt idx="2858">270000</cx:pt>
          <cx:pt idx="2859">913500</cx:pt>
          <cx:pt idx="2860">900000</cx:pt>
          <cx:pt idx="2861">540000</cx:pt>
          <cx:pt idx="2862">675000</cx:pt>
          <cx:pt idx="2863">450000</cx:pt>
          <cx:pt idx="2864">337500</cx:pt>
          <cx:pt idx="2865">450000</cx:pt>
          <cx:pt idx="2866">913500</cx:pt>
          <cx:pt idx="2867">144000</cx:pt>
          <cx:pt idx="2868">675000</cx:pt>
          <cx:pt idx="2869">900000</cx:pt>
          <cx:pt idx="2870">247500</cx:pt>
          <cx:pt idx="2871">463500</cx:pt>
          <cx:pt idx="2872">225000</cx:pt>
          <cx:pt idx="2873">202500</cx:pt>
          <cx:pt idx="2874">688500</cx:pt>
          <cx:pt idx="2875">585000</cx:pt>
          <cx:pt idx="2876">801000</cx:pt>
          <cx:pt idx="2877">675000</cx:pt>
          <cx:pt idx="2878">945000</cx:pt>
          <cx:pt idx="2879">67500</cx:pt>
          <cx:pt idx="2880">1125000</cx:pt>
          <cx:pt idx="2881">688500</cx:pt>
          <cx:pt idx="2882">157500</cx:pt>
          <cx:pt idx="2883">1800000</cx:pt>
          <cx:pt idx="2884">315000</cx:pt>
          <cx:pt idx="2885">450000</cx:pt>
          <cx:pt idx="2886">450000</cx:pt>
          <cx:pt idx="2887">1125000</cx:pt>
          <cx:pt idx="2888">450000</cx:pt>
          <cx:pt idx="2889">454500</cx:pt>
          <cx:pt idx="2890">315000</cx:pt>
          <cx:pt idx="2891">900000</cx:pt>
          <cx:pt idx="2892">270000</cx:pt>
          <cx:pt idx="2893">252000</cx:pt>
          <cx:pt idx="2894">1350000</cx:pt>
          <cx:pt idx="2895">324000</cx:pt>
          <cx:pt idx="2896">450000</cx:pt>
          <cx:pt idx="2897">328500</cx:pt>
          <cx:pt idx="2898">225000</cx:pt>
          <cx:pt idx="2899">157500</cx:pt>
          <cx:pt idx="2900">180000</cx:pt>
          <cx:pt idx="2901">1125000</cx:pt>
          <cx:pt idx="2902">675000</cx:pt>
          <cx:pt idx="2903">225000</cx:pt>
          <cx:pt idx="2904">621000</cx:pt>
          <cx:pt idx="2905">405000</cx:pt>
          <cx:pt idx="2906">675000</cx:pt>
          <cx:pt idx="2907">270000</cx:pt>
          <cx:pt idx="2908">270000</cx:pt>
          <cx:pt idx="2909">675000</cx:pt>
          <cx:pt idx="2910">450000</cx:pt>
          <cx:pt idx="2911">283500</cx:pt>
          <cx:pt idx="2912">900000</cx:pt>
          <cx:pt idx="2913">517500</cx:pt>
          <cx:pt idx="2914">675000</cx:pt>
          <cx:pt idx="2915">180000</cx:pt>
          <cx:pt idx="2916">585000</cx:pt>
          <cx:pt idx="2917">1125000</cx:pt>
          <cx:pt idx="2918">288000</cx:pt>
          <cx:pt idx="2919">495000</cx:pt>
          <cx:pt idx="2920">148500</cx:pt>
          <cx:pt idx="2921">675000</cx:pt>
          <cx:pt idx="2922">652500</cx:pt>
          <cx:pt idx="2923">855000</cx:pt>
          <cx:pt idx="2924">810000</cx:pt>
          <cx:pt idx="2925">454500</cx:pt>
          <cx:pt idx="2926">792000</cx:pt>
          <cx:pt idx="2927">787500</cx:pt>
          <cx:pt idx="2928">337500</cx:pt>
          <cx:pt idx="2929">225000</cx:pt>
          <cx:pt idx="2930">706500</cx:pt>
          <cx:pt idx="2931">463500</cx:pt>
          <cx:pt idx="2932">405000</cx:pt>
          <cx:pt idx="2933">225000</cx:pt>
          <cx:pt idx="2934">1575000</cx:pt>
          <cx:pt idx="2935">580500</cx:pt>
          <cx:pt idx="2936">598500</cx:pt>
          <cx:pt idx="2937">225000</cx:pt>
          <cx:pt idx="2938">225000</cx:pt>
          <cx:pt idx="2939">1125000</cx:pt>
          <cx:pt idx="2940">675000</cx:pt>
          <cx:pt idx="2941">225000</cx:pt>
          <cx:pt idx="2942">270000</cx:pt>
          <cx:pt idx="2943">540000</cx:pt>
          <cx:pt idx="2944">1575000</cx:pt>
          <cx:pt idx="2945">90000</cx:pt>
          <cx:pt idx="2946">117000</cx:pt>
          <cx:pt idx="2947">1125000</cx:pt>
          <cx:pt idx="2948">450000</cx:pt>
          <cx:pt idx="2949">913500</cx:pt>
          <cx:pt idx="2950">315000</cx:pt>
          <cx:pt idx="2951">675000</cx:pt>
          <cx:pt idx="2952">247500</cx:pt>
          <cx:pt idx="2953">225000</cx:pt>
          <cx:pt idx="2954">675000</cx:pt>
          <cx:pt idx="2955">495000</cx:pt>
          <cx:pt idx="2956">360000</cx:pt>
          <cx:pt idx="2957">522000</cx:pt>
          <cx:pt idx="2958">360000</cx:pt>
          <cx:pt idx="2959">225000</cx:pt>
          <cx:pt idx="2960">202500</cx:pt>
          <cx:pt idx="2961">1176727.5</cx:pt>
          <cx:pt idx="2962">121500</cx:pt>
          <cx:pt idx="2963">675000</cx:pt>
          <cx:pt idx="2964">585000</cx:pt>
          <cx:pt idx="2965">855000</cx:pt>
          <cx:pt idx="2966">472500</cx:pt>
          <cx:pt idx="2967">396000</cx:pt>
          <cx:pt idx="2968">837000</cx:pt>
          <cx:pt idx="2969">477000</cx:pt>
          <cx:pt idx="2970">225000</cx:pt>
          <cx:pt idx="2971">1125000</cx:pt>
          <cx:pt idx="2972">675000</cx:pt>
          <cx:pt idx="2973">270000</cx:pt>
          <cx:pt idx="2974">720000</cx:pt>
          <cx:pt idx="2975">922500</cx:pt>
          <cx:pt idx="2976">900000</cx:pt>
          <cx:pt idx="2977">67500</cx:pt>
          <cx:pt idx="2978">409500</cx:pt>
          <cx:pt idx="2979">387000</cx:pt>
          <cx:pt idx="2980">990000</cx:pt>
          <cx:pt idx="2981">225000</cx:pt>
          <cx:pt idx="2982">1260000</cx:pt>
          <cx:pt idx="2983">1125000</cx:pt>
          <cx:pt idx="2984">225000</cx:pt>
          <cx:pt idx="2985">873000</cx:pt>
          <cx:pt idx="2986">679500</cx:pt>
          <cx:pt idx="2987">495000</cx:pt>
          <cx:pt idx="2988">1345500</cx:pt>
          <cx:pt idx="2989">904500</cx:pt>
          <cx:pt idx="2990">225000</cx:pt>
          <cx:pt idx="2991">697500</cx:pt>
          <cx:pt idx="2992">450000</cx:pt>
          <cx:pt idx="2993">675000</cx:pt>
          <cx:pt idx="2994">855000</cx:pt>
          <cx:pt idx="2995">225000</cx:pt>
          <cx:pt idx="2996">148500</cx:pt>
          <cx:pt idx="2997">1215000</cx:pt>
          <cx:pt idx="2998">337500</cx:pt>
          <cx:pt idx="2999">220500</cx:pt>
          <cx:pt idx="3000">810000</cx:pt>
          <cx:pt idx="3001">1588500</cx:pt>
          <cx:pt idx="3002">315000</cx:pt>
          <cx:pt idx="3003">297000</cx:pt>
          <cx:pt idx="3004">135000</cx:pt>
          <cx:pt idx="3005">675000</cx:pt>
          <cx:pt idx="3006">2250000</cx:pt>
          <cx:pt idx="3007">225000</cx:pt>
          <cx:pt idx="3008">288000</cx:pt>
          <cx:pt idx="3009">135000</cx:pt>
          <cx:pt idx="3010">454500</cx:pt>
          <cx:pt idx="3011">382500</cx:pt>
          <cx:pt idx="3012">450000</cx:pt>
          <cx:pt idx="3013">576000</cx:pt>
          <cx:pt idx="3014">904500</cx:pt>
          <cx:pt idx="3015">180000</cx:pt>
          <cx:pt idx="3016">229500</cx:pt>
          <cx:pt idx="3017">472500</cx:pt>
          <cx:pt idx="3018">900000</cx:pt>
          <cx:pt idx="3019">1125000</cx:pt>
          <cx:pt idx="3020">927000</cx:pt>
          <cx:pt idx="3021">225000</cx:pt>
          <cx:pt idx="3022">1350000</cx:pt>
          <cx:pt idx="3023">1350000</cx:pt>
          <cx:pt idx="3024">688500</cx:pt>
          <cx:pt idx="3025">2250000</cx:pt>
          <cx:pt idx="3026">135000</cx:pt>
          <cx:pt idx="3027">225000</cx:pt>
          <cx:pt idx="3028">1125000</cx:pt>
          <cx:pt idx="3029">99000</cx:pt>
          <cx:pt idx="3030">234000</cx:pt>
          <cx:pt idx="3031">225000</cx:pt>
          <cx:pt idx="3032">661500</cx:pt>
          <cx:pt idx="3033">450000</cx:pt>
          <cx:pt idx="3034">310500</cx:pt>
          <cx:pt idx="3035">454500</cx:pt>
          <cx:pt idx="3036">324000</cx:pt>
          <cx:pt idx="3037">450000</cx:pt>
          <cx:pt idx="3038">157500</cx:pt>
          <cx:pt idx="3039">1125000</cx:pt>
          <cx:pt idx="3040">180000</cx:pt>
          <cx:pt idx="3041">292500</cx:pt>
          <cx:pt idx="3042">612000</cx:pt>
          <cx:pt idx="3043">675000</cx:pt>
          <cx:pt idx="3044">1125000</cx:pt>
          <cx:pt idx="3045">274500</cx:pt>
          <cx:pt idx="3046">675000</cx:pt>
          <cx:pt idx="3047">360000</cx:pt>
          <cx:pt idx="3048">1125000</cx:pt>
          <cx:pt idx="3049">720000</cx:pt>
          <cx:pt idx="3050">247500</cx:pt>
          <cx:pt idx="3051">229500</cx:pt>
          <cx:pt idx="3052">675000</cx:pt>
          <cx:pt idx="3053">922500</cx:pt>
          <cx:pt idx="3054">270000</cx:pt>
          <cx:pt idx="3055">1035000</cx:pt>
          <cx:pt idx="3056">495000</cx:pt>
          <cx:pt idx="3057">675000</cx:pt>
          <cx:pt idx="3058">315000</cx:pt>
          <cx:pt idx="3059">175500</cx:pt>
          <cx:pt idx="3060">396000</cx:pt>
          <cx:pt idx="3061">1354500</cx:pt>
          <cx:pt idx="3062">679500</cx:pt>
          <cx:pt idx="3063">990000</cx:pt>
          <cx:pt idx="3064">463500</cx:pt>
          <cx:pt idx="3065">162000</cx:pt>
          <cx:pt idx="3066">585000</cx:pt>
          <cx:pt idx="3067">225000</cx:pt>
          <cx:pt idx="3068">675000</cx:pt>
          <cx:pt idx="3069">387000</cx:pt>
          <cx:pt idx="3070">283500</cx:pt>
          <cx:pt idx="3071">450000</cx:pt>
          <cx:pt idx="3072">337500</cx:pt>
          <cx:pt idx="3073">778500</cx:pt>
          <cx:pt idx="3074">688500</cx:pt>
          <cx:pt idx="3075">675000</cx:pt>
          <cx:pt idx="3076">180000</cx:pt>
          <cx:pt idx="3077">225000</cx:pt>
          <cx:pt idx="3078">675000</cx:pt>
          <cx:pt idx="3079">585000</cx:pt>
          <cx:pt idx="3080">450000</cx:pt>
          <cx:pt idx="3081">1350000</cx:pt>
          <cx:pt idx="3082">675000</cx:pt>
          <cx:pt idx="3083">450000</cx:pt>
          <cx:pt idx="3084">495000</cx:pt>
          <cx:pt idx="3085">450000</cx:pt>
          <cx:pt idx="3086">157500</cx:pt>
          <cx:pt idx="3087">450000</cx:pt>
          <cx:pt idx="3088">225000</cx:pt>
          <cx:pt idx="3089">859500</cx:pt>
          <cx:pt idx="3090">139500</cx:pt>
          <cx:pt idx="3091">1125000</cx:pt>
          <cx:pt idx="3092">765000</cx:pt>
          <cx:pt idx="3093">436500</cx:pt>
          <cx:pt idx="3094">405000</cx:pt>
          <cx:pt idx="3095">202500</cx:pt>
          <cx:pt idx="3096">225000</cx:pt>
          <cx:pt idx="3097">472500</cx:pt>
          <cx:pt idx="3098">675000</cx:pt>
          <cx:pt idx="3099">900000</cx:pt>
          <cx:pt idx="3100">162000</cx:pt>
          <cx:pt idx="3101">675000</cx:pt>
          <cx:pt idx="3102">225000</cx:pt>
          <cx:pt idx="3103">135000</cx:pt>
          <cx:pt idx="3104">1521000</cx:pt>
          <cx:pt idx="3105">382500</cx:pt>
          <cx:pt idx="3106">270000</cx:pt>
          <cx:pt idx="3107">765000</cx:pt>
          <cx:pt idx="3108">1021500</cx:pt>
          <cx:pt idx="3109">180000</cx:pt>
          <cx:pt idx="3110">405000</cx:pt>
          <cx:pt idx="3111">450000</cx:pt>
          <cx:pt idx="3112">675000</cx:pt>
          <cx:pt idx="3113">315000</cx:pt>
          <cx:pt idx="3114">580500</cx:pt>
          <cx:pt idx="3115">630000</cx:pt>
          <cx:pt idx="3116">301500</cx:pt>
          <cx:pt idx="3117">702000</cx:pt>
          <cx:pt idx="3118">103500</cx:pt>
          <cx:pt idx="3119">135000</cx:pt>
          <cx:pt idx="3120">270000</cx:pt>
          <cx:pt idx="3121">585000</cx:pt>
          <cx:pt idx="3122">486000</cx:pt>
          <cx:pt idx="3123">283500</cx:pt>
          <cx:pt idx="3124">450000</cx:pt>
          <cx:pt idx="3125">450000</cx:pt>
          <cx:pt idx="3126">225000</cx:pt>
          <cx:pt idx="3127">1354500</cx:pt>
          <cx:pt idx="3128">76500</cx:pt>
          <cx:pt idx="3129">283500</cx:pt>
          <cx:pt idx="3130">1170000</cx:pt>
          <cx:pt idx="3131">135000</cx:pt>
          <cx:pt idx="3132">225000</cx:pt>
          <cx:pt idx="3133">697500</cx:pt>
          <cx:pt idx="3134">450000</cx:pt>
          <cx:pt idx="3135">450000</cx:pt>
          <cx:pt idx="3136">1125000</cx:pt>
          <cx:pt idx="3137">477000</cx:pt>
          <cx:pt idx="3138">180000</cx:pt>
          <cx:pt idx="3139">900000</cx:pt>
          <cx:pt idx="3140">108000</cx:pt>
          <cx:pt idx="3141">180000</cx:pt>
          <cx:pt idx="3142">675000</cx:pt>
          <cx:pt idx="3143">900000</cx:pt>
          <cx:pt idx="3144">900000</cx:pt>
          <cx:pt idx="3145">112500</cx:pt>
          <cx:pt idx="3146">54000</cx:pt>
          <cx:pt idx="3147">301500</cx:pt>
          <cx:pt idx="3148">553500</cx:pt>
          <cx:pt idx="3149">225000</cx:pt>
          <cx:pt idx="3150">463500</cx:pt>
          <cx:pt idx="3151">751500</cx:pt>
          <cx:pt idx="3152">1161000</cx:pt>
          <cx:pt idx="3153">225000</cx:pt>
          <cx:pt idx="3154">684000</cx:pt>
          <cx:pt idx="3155">225000</cx:pt>
          <cx:pt idx="3156">486000</cx:pt>
          <cx:pt idx="3157">675000</cx:pt>
          <cx:pt idx="3158">252000</cx:pt>
          <cx:pt idx="3159">180000</cx:pt>
          <cx:pt idx="3160">531000</cx:pt>
          <cx:pt idx="3161">697500</cx:pt>
          <cx:pt idx="3162">495000</cx:pt>
          <cx:pt idx="3163">193500</cx:pt>
          <cx:pt idx="3164">792000</cx:pt>
          <cx:pt idx="3165">180000</cx:pt>
          <cx:pt idx="3166">135000</cx:pt>
          <cx:pt idx="3167">315000</cx:pt>
          <cx:pt idx="3168">531000</cx:pt>
          <cx:pt idx="3169">162000</cx:pt>
          <cx:pt idx="3170">1305000</cx:pt>
          <cx:pt idx="3171">720000</cx:pt>
          <cx:pt idx="3172">148500</cx:pt>
          <cx:pt idx="3173">675000</cx:pt>
          <cx:pt idx="3174">454500</cx:pt>
          <cx:pt idx="3175">54000</cx:pt>
          <cx:pt idx="3176">270000</cx:pt>
          <cx:pt idx="3177">360000</cx:pt>
          <cx:pt idx="3178">477000</cx:pt>
          <cx:pt idx="3179">454500</cx:pt>
          <cx:pt idx="3180">135000</cx:pt>
          <cx:pt idx="3181">67500</cx:pt>
          <cx:pt idx="3182">274500</cx:pt>
          <cx:pt idx="3183">675000</cx:pt>
          <cx:pt idx="3184">679500</cx:pt>
          <cx:pt idx="3185">112500</cx:pt>
          <cx:pt idx="3186">54000</cx:pt>
          <cx:pt idx="3187">225000</cx:pt>
          <cx:pt idx="3188">1035000</cx:pt>
          <cx:pt idx="3189">540000</cx:pt>
          <cx:pt idx="3190">157500</cx:pt>
          <cx:pt idx="3191">900000</cx:pt>
          <cx:pt idx="3192">180000</cx:pt>
          <cx:pt idx="3193">1125000</cx:pt>
          <cx:pt idx="3194">1125000</cx:pt>
          <cx:pt idx="3195">580500</cx:pt>
          <cx:pt idx="3196">1575000</cx:pt>
          <cx:pt idx="3197">153000</cx:pt>
          <cx:pt idx="3198">450000</cx:pt>
          <cx:pt idx="3199">810000</cx:pt>
          <cx:pt idx="3200">463500</cx:pt>
          <cx:pt idx="3201">1125000</cx:pt>
          <cx:pt idx="3202">792000</cx:pt>
          <cx:pt idx="3203">450000</cx:pt>
          <cx:pt idx="3204">675000</cx:pt>
          <cx:pt idx="3205">495000</cx:pt>
          <cx:pt idx="3206">315000</cx:pt>
          <cx:pt idx="3207">463500</cx:pt>
          <cx:pt idx="3208">225000</cx:pt>
          <cx:pt idx="3209">382500</cx:pt>
          <cx:pt idx="3210">1575000</cx:pt>
          <cx:pt idx="3211">162000</cx:pt>
          <cx:pt idx="3212">724500</cx:pt>
          <cx:pt idx="3213">454500</cx:pt>
          <cx:pt idx="3214">630000</cx:pt>
          <cx:pt idx="3215">202500</cx:pt>
          <cx:pt idx="3216">904500</cx:pt>
          <cx:pt idx="3217">360000</cx:pt>
          <cx:pt idx="3218">450000</cx:pt>
          <cx:pt idx="3219">607500</cx:pt>
          <cx:pt idx="3220">238500</cx:pt>
          <cx:pt idx="3221">225000</cx:pt>
          <cx:pt idx="3222">198000</cx:pt>
          <cx:pt idx="3223">463500</cx:pt>
          <cx:pt idx="3224">315000</cx:pt>
          <cx:pt idx="3225">130500</cx:pt>
          <cx:pt idx="3226">459000</cx:pt>
          <cx:pt idx="3227">229500</cx:pt>
          <cx:pt idx="3228">450000</cx:pt>
          <cx:pt idx="3229">679500</cx:pt>
          <cx:pt idx="3230">1035000</cx:pt>
          <cx:pt idx="3231">238500</cx:pt>
          <cx:pt idx="3232">652500</cx:pt>
          <cx:pt idx="3233">292500</cx:pt>
          <cx:pt idx="3234">531000</cx:pt>
          <cx:pt idx="3235">99000</cx:pt>
          <cx:pt idx="3236">675000</cx:pt>
          <cx:pt idx="3237">180000</cx:pt>
          <cx:pt idx="3238">180000</cx:pt>
          <cx:pt idx="3239">112500</cx:pt>
          <cx:pt idx="3240">360000</cx:pt>
          <cx:pt idx="3241">1350000</cx:pt>
          <cx:pt idx="3242">270000</cx:pt>
          <cx:pt idx="3243">900000</cx:pt>
          <cx:pt idx="3244">292500</cx:pt>
          <cx:pt idx="3245">252000</cx:pt>
          <cx:pt idx="3246">1575000</cx:pt>
          <cx:pt idx="3247">319500</cx:pt>
          <cx:pt idx="3248">553500</cx:pt>
          <cx:pt idx="3249">247500</cx:pt>
          <cx:pt idx="3250">252000</cx:pt>
          <cx:pt idx="3251">918000</cx:pt>
          <cx:pt idx="3252">247500</cx:pt>
          <cx:pt idx="3253">900000</cx:pt>
          <cx:pt idx="3254">531000</cx:pt>
          <cx:pt idx="3255">675000</cx:pt>
          <cx:pt idx="3256">792000</cx:pt>
          <cx:pt idx="3257">157500</cx:pt>
          <cx:pt idx="3258">184500</cx:pt>
          <cx:pt idx="3259">112500</cx:pt>
          <cx:pt idx="3260">463500</cx:pt>
          <cx:pt idx="3261">450000</cx:pt>
          <cx:pt idx="3262">225000</cx:pt>
          <cx:pt idx="3263">675000</cx:pt>
          <cx:pt idx="3264">450000</cx:pt>
          <cx:pt idx="3265">495000</cx:pt>
          <cx:pt idx="3266">238500</cx:pt>
          <cx:pt idx="3267">1138500</cx:pt>
          <cx:pt idx="3268">454500</cx:pt>
          <cx:pt idx="3269">904500</cx:pt>
          <cx:pt idx="3270">1800000</cx:pt>
          <cx:pt idx="3271">157500</cx:pt>
          <cx:pt idx="3272">900000</cx:pt>
          <cx:pt idx="3273">679500</cx:pt>
          <cx:pt idx="3274">540000</cx:pt>
          <cx:pt idx="3275">963000</cx:pt>
          <cx:pt idx="3276">315000</cx:pt>
          <cx:pt idx="3277">450000</cx:pt>
          <cx:pt idx="3278">229500</cx:pt>
          <cx:pt idx="3279">292500</cx:pt>
          <cx:pt idx="3280">76500</cx:pt>
          <cx:pt idx="3281">1125000</cx:pt>
          <cx:pt idx="3282">360000</cx:pt>
          <cx:pt idx="3283">1098000</cx:pt>
          <cx:pt idx="3284">945000</cx:pt>
          <cx:pt idx="3285">1345500</cx:pt>
          <cx:pt idx="3286">463500</cx:pt>
          <cx:pt idx="3287">679500</cx:pt>
          <cx:pt idx="3288">517500</cx:pt>
          <cx:pt idx="3289">450000</cx:pt>
          <cx:pt idx="3290">238500</cx:pt>
          <cx:pt idx="3291">225000</cx:pt>
          <cx:pt idx="3292">225000</cx:pt>
          <cx:pt idx="3293">67500</cx:pt>
          <cx:pt idx="3294">927000</cx:pt>
          <cx:pt idx="3295">900000</cx:pt>
          <cx:pt idx="3296">360000</cx:pt>
          <cx:pt idx="3297">450000</cx:pt>
          <cx:pt idx="3298">315000</cx:pt>
          <cx:pt idx="3299">540000</cx:pt>
          <cx:pt idx="3300">300838.5</cx:pt>
          <cx:pt idx="3301">733500</cx:pt>
          <cx:pt idx="3302">90000</cx:pt>
          <cx:pt idx="3303">225000</cx:pt>
          <cx:pt idx="3304">90000</cx:pt>
          <cx:pt idx="3305">814500</cx:pt>
          <cx:pt idx="3306">810000</cx:pt>
          <cx:pt idx="3307">180000</cx:pt>
          <cx:pt idx="3308">405000</cx:pt>
          <cx:pt idx="3309">472500</cx:pt>
          <cx:pt idx="3310">454500</cx:pt>
          <cx:pt idx="3311">688500</cx:pt>
          <cx:pt idx="3312">225000</cx:pt>
          <cx:pt idx="3313">225000</cx:pt>
          <cx:pt idx="3314">1350000</cx:pt>
          <cx:pt idx="3315">1035000</cx:pt>
          <cx:pt idx="3316">675000</cx:pt>
          <cx:pt idx="3317">1125000</cx:pt>
          <cx:pt idx="3318">180000</cx:pt>
          <cx:pt idx="3319">135000</cx:pt>
          <cx:pt idx="3320">382500</cx:pt>
          <cx:pt idx="3321">1575000</cx:pt>
          <cx:pt idx="3322">450000</cx:pt>
          <cx:pt idx="3323">675000</cx:pt>
          <cx:pt idx="3324">148500</cx:pt>
          <cx:pt idx="3325">675000</cx:pt>
          <cx:pt idx="3326">675000</cx:pt>
          <cx:pt idx="3327">423000</cx:pt>
          <cx:pt idx="3328">675000</cx:pt>
          <cx:pt idx="3329">531000</cx:pt>
          <cx:pt idx="3330">54000</cx:pt>
          <cx:pt idx="3331">373500</cx:pt>
          <cx:pt idx="3332">283500</cx:pt>
          <cx:pt idx="3333">202500</cx:pt>
          <cx:pt idx="3334">1575000</cx:pt>
          <cx:pt idx="3335">675000</cx:pt>
          <cx:pt idx="3336">540000</cx:pt>
          <cx:pt idx="3337">234000</cx:pt>
          <cx:pt idx="3338">522000</cx:pt>
          <cx:pt idx="3339">1440000</cx:pt>
          <cx:pt idx="3340">592533</cx:pt>
          <cx:pt idx="3341">495000</cx:pt>
          <cx:pt idx="3342">270000</cx:pt>
          <cx:pt idx="3343">1350000</cx:pt>
          <cx:pt idx="3344">234000</cx:pt>
          <cx:pt idx="3345">225000</cx:pt>
          <cx:pt idx="3346">202500</cx:pt>
          <cx:pt idx="3347">1345500</cx:pt>
          <cx:pt idx="3348">900000</cx:pt>
          <cx:pt idx="3349">702000</cx:pt>
          <cx:pt idx="3350">900000</cx:pt>
          <cx:pt idx="3351">225000</cx:pt>
          <cx:pt idx="3352">261000</cx:pt>
          <cx:pt idx="3353">180000</cx:pt>
          <cx:pt idx="3354">1350000</cx:pt>
          <cx:pt idx="3355">315000</cx:pt>
          <cx:pt idx="3356">603000</cx:pt>
          <cx:pt idx="3357">450000</cx:pt>
          <cx:pt idx="3358">495000</cx:pt>
          <cx:pt idx="3359">900000</cx:pt>
          <cx:pt idx="3360">225000</cx:pt>
          <cx:pt idx="3361">256500</cx:pt>
          <cx:pt idx="3362">562500</cx:pt>
          <cx:pt idx="3363">270000</cx:pt>
          <cx:pt idx="3364">225000</cx:pt>
          <cx:pt idx="3365">495000</cx:pt>
          <cx:pt idx="3366">450000</cx:pt>
          <cx:pt idx="3367">855000</cx:pt>
          <cx:pt idx="3368">225000</cx:pt>
          <cx:pt idx="3369">225000</cx:pt>
          <cx:pt idx="3370">900000</cx:pt>
          <cx:pt idx="3371">900000</cx:pt>
          <cx:pt idx="3372">630000</cx:pt>
          <cx:pt idx="3373">180000</cx:pt>
          <cx:pt idx="3374">225000</cx:pt>
          <cx:pt idx="3375">337500</cx:pt>
          <cx:pt idx="3376">225000</cx:pt>
          <cx:pt idx="3377">1345500</cx:pt>
          <cx:pt idx="3378">675000</cx:pt>
          <cx:pt idx="3379">450000</cx:pt>
          <cx:pt idx="3380">1305000</cx:pt>
          <cx:pt idx="3381">540000</cx:pt>
          <cx:pt idx="3382">450000</cx:pt>
          <cx:pt idx="3383">198000</cx:pt>
          <cx:pt idx="3384">540000</cx:pt>
          <cx:pt idx="3385">585000</cx:pt>
          <cx:pt idx="3386">229500</cx:pt>
          <cx:pt idx="3387">688500</cx:pt>
          <cx:pt idx="3388">225000</cx:pt>
          <cx:pt idx="3389">495000</cx:pt>
          <cx:pt idx="3390">274500</cx:pt>
          <cx:pt idx="3391">337500</cx:pt>
          <cx:pt idx="3392">1800000</cx:pt>
          <cx:pt idx="3393">450000</cx:pt>
          <cx:pt idx="3394">360000</cx:pt>
          <cx:pt idx="3395">180000</cx:pt>
          <cx:pt idx="3396">990000</cx:pt>
          <cx:pt idx="3397">180000</cx:pt>
          <cx:pt idx="3398">135000</cx:pt>
          <cx:pt idx="3399">450000</cx:pt>
          <cx:pt idx="3400">450000</cx:pt>
          <cx:pt idx="3401">450000</cx:pt>
          <cx:pt idx="3402">126000</cx:pt>
          <cx:pt idx="3403">450000</cx:pt>
          <cx:pt idx="3404">1125000</cx:pt>
          <cx:pt idx="3405">315000</cx:pt>
          <cx:pt idx="3406">679500</cx:pt>
          <cx:pt idx="3407">202500</cx:pt>
          <cx:pt idx="3408">463500</cx:pt>
          <cx:pt idx="3409">279000</cx:pt>
          <cx:pt idx="3410">675000</cx:pt>
          <cx:pt idx="3411">450000</cx:pt>
          <cx:pt idx="3412">675000</cx:pt>
          <cx:pt idx="3413">256500</cx:pt>
          <cx:pt idx="3414">247500</cx:pt>
          <cx:pt idx="3415">243000</cx:pt>
          <cx:pt idx="3416">171000</cx:pt>
          <cx:pt idx="3417">1125000</cx:pt>
          <cx:pt idx="3418">225000</cx:pt>
          <cx:pt idx="3419">1327500</cx:pt>
          <cx:pt idx="3420">225000</cx:pt>
          <cx:pt idx="3421">450000</cx:pt>
          <cx:pt idx="3422">1125000</cx:pt>
          <cx:pt idx="3423">409500</cx:pt>
          <cx:pt idx="3424">373500</cx:pt>
          <cx:pt idx="3425">810000</cx:pt>
          <cx:pt idx="3426">373500</cx:pt>
          <cx:pt idx="3427">49500</cx:pt>
          <cx:pt idx="3428">765000</cx:pt>
          <cx:pt idx="3429">1125000</cx:pt>
          <cx:pt idx="3430">135000</cx:pt>
          <cx:pt idx="3431">495000</cx:pt>
          <cx:pt idx="3432">697500</cx:pt>
          <cx:pt idx="3433">175500</cx:pt>
          <cx:pt idx="3434">1125000</cx:pt>
          <cx:pt idx="3435">270000</cx:pt>
          <cx:pt idx="3436">454500</cx:pt>
          <cx:pt idx="3437">900000</cx:pt>
          <cx:pt idx="3438">567000</cx:pt>
          <cx:pt idx="3439">1647000</cx:pt>
          <cx:pt idx="3440">688500</cx:pt>
          <cx:pt idx="3441">450000</cx:pt>
          <cx:pt idx="3442">468000</cx:pt>
          <cx:pt idx="3443">418500</cx:pt>
          <cx:pt idx="3444">283500</cx:pt>
          <cx:pt idx="3445">315000</cx:pt>
          <cx:pt idx="3446">900000</cx:pt>
          <cx:pt idx="3447">603000</cx:pt>
          <cx:pt idx="3448">270000</cx:pt>
          <cx:pt idx="3449">450000</cx:pt>
          <cx:pt idx="3450">1395000</cx:pt>
          <cx:pt idx="3451">225000</cx:pt>
          <cx:pt idx="3452">135000</cx:pt>
          <cx:pt idx="3453">279000</cx:pt>
          <cx:pt idx="3454">135000</cx:pt>
          <cx:pt idx="3455">207000</cx:pt>
          <cx:pt idx="3456">1035000</cx:pt>
          <cx:pt idx="3457">900000</cx:pt>
          <cx:pt idx="3458">472500</cx:pt>
          <cx:pt idx="3459">342000</cx:pt>
          <cx:pt idx="3460">675000</cx:pt>
          <cx:pt idx="3461">229500</cx:pt>
          <cx:pt idx="3462">450000</cx:pt>
          <cx:pt idx="3463">162000</cx:pt>
          <cx:pt idx="3464">994500</cx:pt>
          <cx:pt idx="3465">675000</cx:pt>
          <cx:pt idx="3466">450000</cx:pt>
          <cx:pt idx="3467">270000</cx:pt>
          <cx:pt idx="3468">225000</cx:pt>
          <cx:pt idx="3469">360000</cx:pt>
          <cx:pt idx="3470">454500</cx:pt>
          <cx:pt idx="3471">720000</cx:pt>
          <cx:pt idx="3472">270000</cx:pt>
          <cx:pt idx="3473">679500</cx:pt>
          <cx:pt idx="3474">270000</cx:pt>
          <cx:pt idx="3475">405000</cx:pt>
          <cx:pt idx="3476">450000</cx:pt>
          <cx:pt idx="3477">675000</cx:pt>
          <cx:pt idx="3478">450000</cx:pt>
          <cx:pt idx="3479">450000</cx:pt>
          <cx:pt idx="3480">225000</cx:pt>
          <cx:pt idx="3481">1575000</cx:pt>
          <cx:pt idx="3482">900000</cx:pt>
          <cx:pt idx="3483">720000</cx:pt>
          <cx:pt idx="3484">225000</cx:pt>
          <cx:pt idx="3485">180000</cx:pt>
          <cx:pt idx="3486">423000</cx:pt>
          <cx:pt idx="3487">283500</cx:pt>
          <cx:pt idx="3488">229500</cx:pt>
          <cx:pt idx="3489">90000</cx:pt>
          <cx:pt idx="3490">706500</cx:pt>
          <cx:pt idx="3491">1327500</cx:pt>
          <cx:pt idx="3492">450000</cx:pt>
          <cx:pt idx="3493">463500</cx:pt>
          <cx:pt idx="3494">207000</cx:pt>
          <cx:pt idx="3495">450000</cx:pt>
          <cx:pt idx="3496">270000</cx:pt>
          <cx:pt idx="3497">306000</cx:pt>
          <cx:pt idx="3498">450000</cx:pt>
          <cx:pt idx="3499">549000</cx:pt>
          <cx:pt idx="3500">450000</cx:pt>
          <cx:pt idx="3501">418500</cx:pt>
          <cx:pt idx="3502">495000</cx:pt>
          <cx:pt idx="3503">454500</cx:pt>
          <cx:pt idx="3504">229500</cx:pt>
          <cx:pt idx="3505">238500</cx:pt>
          <cx:pt idx="3506">450000</cx:pt>
          <cx:pt idx="3507">1575000</cx:pt>
          <cx:pt idx="3508">693000</cx:pt>
          <cx:pt idx="3509">180000</cx:pt>
          <cx:pt idx="3510">45000</cx:pt>
          <cx:pt idx="3511">180000</cx:pt>
          <cx:pt idx="3512">112500</cx:pt>
          <cx:pt idx="3513">720000</cx:pt>
          <cx:pt idx="3514">360000</cx:pt>
          <cx:pt idx="3515">720000</cx:pt>
          <cx:pt idx="3516">216000</cx:pt>
          <cx:pt idx="3517">225000</cx:pt>
          <cx:pt idx="3518">900000</cx:pt>
          <cx:pt idx="3519">247500</cx:pt>
          <cx:pt idx="3520">90000</cx:pt>
          <cx:pt idx="3521">900000</cx:pt>
          <cx:pt idx="3522">918000</cx:pt>
          <cx:pt idx="3523">162000</cx:pt>
          <cx:pt idx="3524">1350000</cx:pt>
          <cx:pt idx="3525">688500</cx:pt>
          <cx:pt idx="3526">1575000</cx:pt>
          <cx:pt idx="3527">270000</cx:pt>
          <cx:pt idx="3528">454500</cx:pt>
          <cx:pt idx="3529">225000</cx:pt>
          <cx:pt idx="3530">450000</cx:pt>
          <cx:pt idx="3531">261000</cx:pt>
          <cx:pt idx="3532">103500</cx:pt>
          <cx:pt idx="3533">630000</cx:pt>
          <cx:pt idx="3534">270000</cx:pt>
          <cx:pt idx="3535">472500</cx:pt>
          <cx:pt idx="3536">238500</cx:pt>
          <cx:pt idx="3537">360000</cx:pt>
          <cx:pt idx="3538">540000</cx:pt>
          <cx:pt idx="3539">135000</cx:pt>
          <cx:pt idx="3540">1350000</cx:pt>
          <cx:pt idx="3541">967500</cx:pt>
          <cx:pt idx="3542">301500</cx:pt>
          <cx:pt idx="3543">81000</cx:pt>
          <cx:pt idx="3544">346500</cx:pt>
          <cx:pt idx="3545">1125000</cx:pt>
          <cx:pt idx="3546">135000</cx:pt>
          <cx:pt idx="3547">630000</cx:pt>
          <cx:pt idx="3548">450000</cx:pt>
          <cx:pt idx="3549">945000</cx:pt>
          <cx:pt idx="3550">292500</cx:pt>
          <cx:pt idx="3551">450000</cx:pt>
          <cx:pt idx="3552">688500</cx:pt>
          <cx:pt idx="3553">540000</cx:pt>
          <cx:pt idx="3554">450000</cx:pt>
          <cx:pt idx="3555">463500</cx:pt>
          <cx:pt idx="3556">675000</cx:pt>
          <cx:pt idx="3557">238500</cx:pt>
          <cx:pt idx="3558">162000</cx:pt>
          <cx:pt idx="3559">778500</cx:pt>
          <cx:pt idx="3560">369000</cx:pt>
          <cx:pt idx="3561">927000</cx:pt>
          <cx:pt idx="3562">157500</cx:pt>
          <cx:pt idx="3563">900000</cx:pt>
          <cx:pt idx="3564">900000</cx:pt>
          <cx:pt idx="3565">468000</cx:pt>
          <cx:pt idx="3566">270000</cx:pt>
          <cx:pt idx="3567">153000</cx:pt>
          <cx:pt idx="3568">2115000</cx:pt>
          <cx:pt idx="3569">594000</cx:pt>
          <cx:pt idx="3570">450000</cx:pt>
          <cx:pt idx="3571">1282500</cx:pt>
          <cx:pt idx="3572">180000</cx:pt>
          <cx:pt idx="3573">495000</cx:pt>
          <cx:pt idx="3574">675000</cx:pt>
          <cx:pt idx="3575">225000</cx:pt>
          <cx:pt idx="3576">225000</cx:pt>
          <cx:pt idx="3577">351000</cx:pt>
          <cx:pt idx="3578">1125000</cx:pt>
          <cx:pt idx="3579">135000</cx:pt>
          <cx:pt idx="3580">225000</cx:pt>
          <cx:pt idx="3581">463500</cx:pt>
          <cx:pt idx="3582">450000</cx:pt>
          <cx:pt idx="3583">225000</cx:pt>
          <cx:pt idx="3584">675000</cx:pt>
          <cx:pt idx="3585">1575000</cx:pt>
          <cx:pt idx="3586">450000</cx:pt>
          <cx:pt idx="3587">225000</cx:pt>
          <cx:pt idx="3588">234000</cx:pt>
          <cx:pt idx="3589">49500</cx:pt>
          <cx:pt idx="3590">450000</cx:pt>
          <cx:pt idx="3591">225000</cx:pt>
          <cx:pt idx="3592">225000</cx:pt>
          <cx:pt idx="3593">360000</cx:pt>
          <cx:pt idx="3594">450000</cx:pt>
          <cx:pt idx="3595">450000</cx:pt>
          <cx:pt idx="3596">292500</cx:pt>
          <cx:pt idx="3597">225000</cx:pt>
          <cx:pt idx="3598">225000</cx:pt>
          <cx:pt idx="3599">450000</cx:pt>
          <cx:pt idx="3600">1080000</cx:pt>
          <cx:pt idx="3601">180000</cx:pt>
          <cx:pt idx="3602">454500</cx:pt>
          <cx:pt idx="3603">162000</cx:pt>
          <cx:pt idx="3604">900000</cx:pt>
          <cx:pt idx="3605">490500</cx:pt>
          <cx:pt idx="3606">540000</cx:pt>
          <cx:pt idx="3607">688500</cx:pt>
          <cx:pt idx="3608">1309500</cx:pt>
          <cx:pt idx="3609">144000</cx:pt>
          <cx:pt idx="3610">472500</cx:pt>
          <cx:pt idx="3611">67500</cx:pt>
          <cx:pt idx="3612">562500</cx:pt>
          <cx:pt idx="3613">450000</cx:pt>
          <cx:pt idx="3614">1800000</cx:pt>
          <cx:pt idx="3615">450000</cx:pt>
          <cx:pt idx="3616">900000</cx:pt>
          <cx:pt idx="3617">688500</cx:pt>
          <cx:pt idx="3618">688500</cx:pt>
          <cx:pt idx="3619">184500</cx:pt>
          <cx:pt idx="3620">675000</cx:pt>
          <cx:pt idx="3621">868500</cx:pt>
          <cx:pt idx="3622">1332000</cx:pt>
          <cx:pt idx="3623">1075500</cx:pt>
          <cx:pt idx="3624">900000</cx:pt>
          <cx:pt idx="3625">900000</cx:pt>
          <cx:pt idx="3626">679500</cx:pt>
          <cx:pt idx="3627">450000</cx:pt>
          <cx:pt idx="3628">1125000</cx:pt>
          <cx:pt idx="3629">225000</cx:pt>
          <cx:pt idx="3630">270000</cx:pt>
          <cx:pt idx="3631">247500</cx:pt>
          <cx:pt idx="3632">180000</cx:pt>
          <cx:pt idx="3633">540000</cx:pt>
          <cx:pt idx="3634">256500</cx:pt>
          <cx:pt idx="3635">540000</cx:pt>
          <cx:pt idx="3636">405000</cx:pt>
          <cx:pt idx="3637">904500</cx:pt>
          <cx:pt idx="3638">270000</cx:pt>
          <cx:pt idx="3639">675000</cx:pt>
          <cx:pt idx="3640">495000</cx:pt>
          <cx:pt idx="3641">450000</cx:pt>
          <cx:pt idx="3642">238500</cx:pt>
          <cx:pt idx="3643">463500</cx:pt>
          <cx:pt idx="3644">810000</cx:pt>
          <cx:pt idx="3645">144000</cx:pt>
          <cx:pt idx="3646">675000</cx:pt>
          <cx:pt idx="3647">855000</cx:pt>
          <cx:pt idx="3648">180000</cx:pt>
          <cx:pt idx="3649">265500</cx:pt>
          <cx:pt idx="3650">247500</cx:pt>
          <cx:pt idx="3651">900000</cx:pt>
          <cx:pt idx="3652">463500</cx:pt>
          <cx:pt idx="3653">1395000</cx:pt>
          <cx:pt idx="3654">202500</cx:pt>
          <cx:pt idx="3655">315000</cx:pt>
          <cx:pt idx="3656">652500</cx:pt>
          <cx:pt idx="3657">675000</cx:pt>
          <cx:pt idx="3658">238500</cx:pt>
          <cx:pt idx="3659">81000</cx:pt>
          <cx:pt idx="3660">675000</cx:pt>
          <cx:pt idx="3661">202500</cx:pt>
          <cx:pt idx="3662">765000</cx:pt>
          <cx:pt idx="3663">337500</cx:pt>
          <cx:pt idx="3664">495000</cx:pt>
          <cx:pt idx="3665">45000</cx:pt>
          <cx:pt idx="3666">225000</cx:pt>
          <cx:pt idx="3667">540000</cx:pt>
          <cx:pt idx="3668">517500</cx:pt>
          <cx:pt idx="3669">337500</cx:pt>
          <cx:pt idx="3670">292500</cx:pt>
          <cx:pt idx="3671">657000</cx:pt>
          <cx:pt idx="3672">405000</cx:pt>
          <cx:pt idx="3673">490500</cx:pt>
          <cx:pt idx="3674">675000</cx:pt>
          <cx:pt idx="3675">247500</cx:pt>
          <cx:pt idx="3676">688500</cx:pt>
          <cx:pt idx="3677">468000</cx:pt>
          <cx:pt idx="3678">360000</cx:pt>
          <cx:pt idx="3679">900000</cx:pt>
          <cx:pt idx="3680">270000</cx:pt>
          <cx:pt idx="3681">675000</cx:pt>
          <cx:pt idx="3682">562500</cx:pt>
          <cx:pt idx="3683">913500</cx:pt>
          <cx:pt idx="3684">679500</cx:pt>
          <cx:pt idx="3685">247500</cx:pt>
          <cx:pt idx="3686">904500</cx:pt>
          <cx:pt idx="3687">225000</cx:pt>
          <cx:pt idx="3688">540000</cx:pt>
          <cx:pt idx="3689">279000</cx:pt>
          <cx:pt idx="3690">904500</cx:pt>
          <cx:pt idx="3691">553500</cx:pt>
          <cx:pt idx="3692">252000</cx:pt>
          <cx:pt idx="3693">1125000</cx:pt>
          <cx:pt idx="3694">553500</cx:pt>
          <cx:pt idx="3695">720000</cx:pt>
          <cx:pt idx="3696">598500</cx:pt>
          <cx:pt idx="3697">765000</cx:pt>
          <cx:pt idx="3698">225000</cx:pt>
          <cx:pt idx="3699">252000</cx:pt>
          <cx:pt idx="3700">1498500</cx:pt>
          <cx:pt idx="3701">450000</cx:pt>
          <cx:pt idx="3702">675000</cx:pt>
          <cx:pt idx="3703">472500</cx:pt>
          <cx:pt idx="3704">900000</cx:pt>
          <cx:pt idx="3705">346500</cx:pt>
          <cx:pt idx="3706">121500</cx:pt>
          <cx:pt idx="3707">243000</cx:pt>
          <cx:pt idx="3708">360000</cx:pt>
          <cx:pt idx="3709">675000</cx:pt>
          <cx:pt idx="3710">225000</cx:pt>
          <cx:pt idx="3711">675000</cx:pt>
          <cx:pt idx="3712">360000</cx:pt>
          <cx:pt idx="3713">450000</cx:pt>
          <cx:pt idx="3714">1575000</cx:pt>
          <cx:pt idx="3715">90000</cx:pt>
          <cx:pt idx="3716">450000</cx:pt>
          <cx:pt idx="3717">378000</cx:pt>
          <cx:pt idx="3718">450000</cx:pt>
          <cx:pt idx="3719">360000</cx:pt>
          <cx:pt idx="3720">675000</cx:pt>
          <cx:pt idx="3721">900000</cx:pt>
          <cx:pt idx="3722">373500</cx:pt>
          <cx:pt idx="3723">450000</cx:pt>
          <cx:pt idx="3724">225000</cx:pt>
          <cx:pt idx="3725">58500</cx:pt>
          <cx:pt idx="3726">1305000</cx:pt>
          <cx:pt idx="3727">225000</cx:pt>
          <cx:pt idx="3728">900000</cx:pt>
          <cx:pt idx="3729">135000</cx:pt>
          <cx:pt idx="3730">225000</cx:pt>
          <cx:pt idx="3731">1003500</cx:pt>
          <cx:pt idx="3732">238500</cx:pt>
          <cx:pt idx="3733">693000</cx:pt>
          <cx:pt idx="3734">360000</cx:pt>
          <cx:pt idx="3735">900000</cx:pt>
          <cx:pt idx="3736">315000</cx:pt>
          <cx:pt idx="3737">900000</cx:pt>
          <cx:pt idx="3738">450000</cx:pt>
          <cx:pt idx="3739">1350000</cx:pt>
          <cx:pt idx="3740">900000</cx:pt>
          <cx:pt idx="3741">238500</cx:pt>
          <cx:pt idx="3742">270000</cx:pt>
          <cx:pt idx="3743">706500</cx:pt>
          <cx:pt idx="3744">225000</cx:pt>
          <cx:pt idx="3745">900000</cx:pt>
          <cx:pt idx="3746">450000</cx:pt>
          <cx:pt idx="3747">855000</cx:pt>
          <cx:pt idx="3748">1125000</cx:pt>
          <cx:pt idx="3749">810000</cx:pt>
          <cx:pt idx="3750">450000</cx:pt>
          <cx:pt idx="3751">238500</cx:pt>
          <cx:pt idx="3752">180000</cx:pt>
          <cx:pt idx="3753">1260000</cx:pt>
          <cx:pt idx="3754">900000</cx:pt>
          <cx:pt idx="3755">270000</cx:pt>
          <cx:pt idx="3756">202500</cx:pt>
          <cx:pt idx="3757">675000</cx:pt>
          <cx:pt idx="3758">189000</cx:pt>
          <cx:pt idx="3759">225000</cx:pt>
          <cx:pt idx="3760">225000</cx:pt>
          <cx:pt idx="3761">765000</cx:pt>
          <cx:pt idx="3762">994500</cx:pt>
          <cx:pt idx="3763">1395000</cx:pt>
          <cx:pt idx="3764">270000</cx:pt>
          <cx:pt idx="3765">576000</cx:pt>
          <cx:pt idx="3766">180000</cx:pt>
          <cx:pt idx="3767">405000</cx:pt>
          <cx:pt idx="3768">157500</cx:pt>
          <cx:pt idx="3769">720000</cx:pt>
          <cx:pt idx="3770">652500</cx:pt>
          <cx:pt idx="3771">675000</cx:pt>
          <cx:pt idx="3772">679500</cx:pt>
          <cx:pt idx="3773">427500</cx:pt>
          <cx:pt idx="3774">405000</cx:pt>
          <cx:pt idx="3775">405000</cx:pt>
          <cx:pt idx="3776">225000</cx:pt>
          <cx:pt idx="3777">225000</cx:pt>
          <cx:pt idx="3778">450000</cx:pt>
          <cx:pt idx="3779">675000</cx:pt>
          <cx:pt idx="3780">454500</cx:pt>
          <cx:pt idx="3781">508500</cx:pt>
          <cx:pt idx="3782">225000</cx:pt>
          <cx:pt idx="3783">202500</cx:pt>
          <cx:pt idx="3784">157500</cx:pt>
          <cx:pt idx="3785">472500</cx:pt>
          <cx:pt idx="3786">495000</cx:pt>
          <cx:pt idx="3787">225000</cx:pt>
          <cx:pt idx="3788">450000</cx:pt>
          <cx:pt idx="3789">1260000</cx:pt>
          <cx:pt idx="3790">675000</cx:pt>
          <cx:pt idx="3791">328500</cx:pt>
          <cx:pt idx="3792">157500</cx:pt>
          <cx:pt idx="3793">675000</cx:pt>
          <cx:pt idx="3794">450000</cx:pt>
          <cx:pt idx="3795">450000</cx:pt>
          <cx:pt idx="3796">945000</cx:pt>
          <cx:pt idx="3797">270000</cx:pt>
          <cx:pt idx="3798">490500</cx:pt>
          <cx:pt idx="3799">679500</cx:pt>
          <cx:pt idx="3800">360000</cx:pt>
          <cx:pt idx="3801">135000</cx:pt>
          <cx:pt idx="3802">472500</cx:pt>
          <cx:pt idx="3803">130500</cx:pt>
          <cx:pt idx="3804">328500</cx:pt>
          <cx:pt idx="3805">900000</cx:pt>
          <cx:pt idx="3806">135000</cx:pt>
          <cx:pt idx="3807">121500</cx:pt>
          <cx:pt idx="3808">481500</cx:pt>
          <cx:pt idx="3809">1125000</cx:pt>
          <cx:pt idx="3810">270000</cx:pt>
          <cx:pt idx="3811">900000</cx:pt>
          <cx:pt idx="3812">225000</cx:pt>
          <cx:pt idx="3813">450000</cx:pt>
          <cx:pt idx="3814">225000</cx:pt>
          <cx:pt idx="3815">1620000</cx:pt>
          <cx:pt idx="3816">454500</cx:pt>
          <cx:pt idx="3817">243000</cx:pt>
          <cx:pt idx="3818">1152000</cx:pt>
          <cx:pt idx="3819">103500</cx:pt>
          <cx:pt idx="3820">904500</cx:pt>
          <cx:pt idx="3821">553500</cx:pt>
          <cx:pt idx="3822">225000</cx:pt>
          <cx:pt idx="3823">760500</cx:pt>
          <cx:pt idx="3824">832500</cx:pt>
          <cx:pt idx="3825">148500</cx:pt>
          <cx:pt idx="3826">450000</cx:pt>
          <cx:pt idx="3827">900000</cx:pt>
          <cx:pt idx="3828">990000</cx:pt>
          <cx:pt idx="3829">967500</cx:pt>
          <cx:pt idx="3830">603000</cx:pt>
          <cx:pt idx="3831">225000</cx:pt>
          <cx:pt idx="3832">675000</cx:pt>
          <cx:pt idx="3833">675000</cx:pt>
          <cx:pt idx="3834">270000</cx:pt>
          <cx:pt idx="3835">225000</cx:pt>
          <cx:pt idx="3836">679500</cx:pt>
          <cx:pt idx="3837">2250000</cx:pt>
          <cx:pt idx="3838">450000</cx:pt>
          <cx:pt idx="3839">1125000</cx:pt>
          <cx:pt idx="3840">1530000</cx:pt>
          <cx:pt idx="3841">301500</cx:pt>
          <cx:pt idx="3842">360000</cx:pt>
          <cx:pt idx="3843">1125000</cx:pt>
          <cx:pt idx="3844">1125000</cx:pt>
          <cx:pt idx="3845">234000</cx:pt>
          <cx:pt idx="3846">265500</cx:pt>
          <cx:pt idx="3847">180000</cx:pt>
          <cx:pt idx="3848">148500</cx:pt>
          <cx:pt idx="3849">180000</cx:pt>
          <cx:pt idx="3850">450000</cx:pt>
          <cx:pt idx="3851">225000</cx:pt>
          <cx:pt idx="3852">234000</cx:pt>
          <cx:pt idx="3853">540000</cx:pt>
          <cx:pt idx="3854">292500</cx:pt>
          <cx:pt idx="3855">679500</cx:pt>
          <cx:pt idx="3856">562500</cx:pt>
          <cx:pt idx="3857">225000</cx:pt>
          <cx:pt idx="3858">495000</cx:pt>
          <cx:pt idx="3859">126000</cx:pt>
          <cx:pt idx="3860">486000</cx:pt>
          <cx:pt idx="3861">675000</cx:pt>
          <cx:pt idx="3862">45000</cx:pt>
          <cx:pt idx="3863">549000</cx:pt>
          <cx:pt idx="3864">180000</cx:pt>
          <cx:pt idx="3865">337500</cx:pt>
          <cx:pt idx="3866">450000</cx:pt>
          <cx:pt idx="3867">1084500</cx:pt>
          <cx:pt idx="3868">472500</cx:pt>
          <cx:pt idx="3869">225000</cx:pt>
          <cx:pt idx="3870">454500</cx:pt>
          <cx:pt idx="3871">337500</cx:pt>
          <cx:pt idx="3872">148500</cx:pt>
          <cx:pt idx="3873">405000</cx:pt>
          <cx:pt idx="3874">247500</cx:pt>
          <cx:pt idx="3875">90000</cx:pt>
          <cx:pt idx="3876">405000</cx:pt>
          <cx:pt idx="3877">225000</cx:pt>
          <cx:pt idx="3878">148500</cx:pt>
          <cx:pt idx="3879">337500</cx:pt>
          <cx:pt idx="3880">400500</cx:pt>
          <cx:pt idx="3881">675000</cx:pt>
          <cx:pt idx="3882">247500</cx:pt>
          <cx:pt idx="3883">481500</cx:pt>
          <cx:pt idx="3884">900000</cx:pt>
          <cx:pt idx="3885">675000</cx:pt>
          <cx:pt idx="3886">99000</cx:pt>
          <cx:pt idx="3887">679500</cx:pt>
          <cx:pt idx="3888">675000</cx:pt>
          <cx:pt idx="3889">373500</cx:pt>
          <cx:pt idx="3890">279000</cx:pt>
          <cx:pt idx="3891">288000</cx:pt>
          <cx:pt idx="3892">868500</cx:pt>
          <cx:pt idx="3893">315000</cx:pt>
          <cx:pt idx="3894">477000</cx:pt>
          <cx:pt idx="3895">900000</cx:pt>
          <cx:pt idx="3896">450000</cx:pt>
          <cx:pt idx="3897">1575000</cx:pt>
          <cx:pt idx="3898">1350000</cx:pt>
          <cx:pt idx="3899">202500</cx:pt>
          <cx:pt idx="3900">450000</cx:pt>
          <cx:pt idx="3901">252000</cx:pt>
          <cx:pt idx="3902">459000</cx:pt>
          <cx:pt idx="3903">360000</cx:pt>
          <cx:pt idx="3904">697500</cx:pt>
          <cx:pt idx="3905">315000</cx:pt>
          <cx:pt idx="3906">720000</cx:pt>
          <cx:pt idx="3907">463500</cx:pt>
          <cx:pt idx="3908">1800000</cx:pt>
          <cx:pt idx="3909">234000</cx:pt>
          <cx:pt idx="3910">256500</cx:pt>
          <cx:pt idx="3911">270000</cx:pt>
          <cx:pt idx="3912">810000</cx:pt>
          <cx:pt idx="3913">477000</cx:pt>
          <cx:pt idx="3914">225000</cx:pt>
          <cx:pt idx="3915">405000</cx:pt>
          <cx:pt idx="3916">67500</cx:pt>
          <cx:pt idx="3917">450000</cx:pt>
          <cx:pt idx="3918">454500</cx:pt>
          <cx:pt idx="3919">675000</cx:pt>
          <cx:pt idx="3920">225000</cx:pt>
          <cx:pt idx="3921">355500</cx:pt>
          <cx:pt idx="3922">1309500</cx:pt>
          <cx:pt idx="3923">900000</cx:pt>
          <cx:pt idx="3924">463500</cx:pt>
          <cx:pt idx="3925">454500</cx:pt>
          <cx:pt idx="3926">904500</cx:pt>
          <cx:pt idx="3927">180000</cx:pt>
          <cx:pt idx="3928">675000</cx:pt>
          <cx:pt idx="3929">270000</cx:pt>
          <cx:pt idx="3930">369000</cx:pt>
          <cx:pt idx="3931">450000</cx:pt>
          <cx:pt idx="3932">337500</cx:pt>
          <cx:pt idx="3933">706500</cx:pt>
          <cx:pt idx="3934">450000</cx:pt>
          <cx:pt idx="3935">292500</cx:pt>
          <cx:pt idx="3936">810000</cx:pt>
          <cx:pt idx="3937">540000</cx:pt>
          <cx:pt idx="3938">310500</cx:pt>
          <cx:pt idx="3939">360000</cx:pt>
          <cx:pt idx="3940">855000</cx:pt>
          <cx:pt idx="3941">252000</cx:pt>
          <cx:pt idx="3942">450000</cx:pt>
          <cx:pt idx="3943">1350000</cx:pt>
          <cx:pt idx="3944">396000</cx:pt>
          <cx:pt idx="3945">1125000</cx:pt>
          <cx:pt idx="3946">288000</cx:pt>
          <cx:pt idx="3947">247500</cx:pt>
          <cx:pt idx="3948">450000</cx:pt>
          <cx:pt idx="3949">207000</cx:pt>
          <cx:pt idx="3950">900000</cx:pt>
          <cx:pt idx="3951">1125000</cx:pt>
          <cx:pt idx="3952">675000</cx:pt>
          <cx:pt idx="3953">405000</cx:pt>
          <cx:pt idx="3954">675000</cx:pt>
          <cx:pt idx="3955">913500</cx:pt>
          <cx:pt idx="3956">225000</cx:pt>
          <cx:pt idx="3957">675000</cx:pt>
          <cx:pt idx="3958">1170000</cx:pt>
          <cx:pt idx="3959">553500</cx:pt>
          <cx:pt idx="3960">121500</cx:pt>
          <cx:pt idx="3961">1476000</cx:pt>
          <cx:pt idx="3962">675000</cx:pt>
          <cx:pt idx="3963">405000</cx:pt>
          <cx:pt idx="3964">90000</cx:pt>
          <cx:pt idx="3965">58500</cx:pt>
          <cx:pt idx="3966">697500</cx:pt>
          <cx:pt idx="3967">189000</cx:pt>
          <cx:pt idx="3968">463500</cx:pt>
          <cx:pt idx="3969">675000</cx:pt>
          <cx:pt idx="3970">922500</cx:pt>
          <cx:pt idx="3971">463500</cx:pt>
          <cx:pt idx="3972">450000</cx:pt>
          <cx:pt idx="3973">495000</cx:pt>
          <cx:pt idx="3974">225000</cx:pt>
          <cx:pt idx="3975">391500</cx:pt>
          <cx:pt idx="3976">684000</cx:pt>
          <cx:pt idx="3977">1125000</cx:pt>
          <cx:pt idx="3978">391500</cx:pt>
          <cx:pt idx="3979">450000</cx:pt>
          <cx:pt idx="3980">900000</cx:pt>
          <cx:pt idx="3981">454500</cx:pt>
          <cx:pt idx="3982">157500</cx:pt>
          <cx:pt idx="3983">477000</cx:pt>
          <cx:pt idx="3984">202500</cx:pt>
          <cx:pt idx="3985">450000</cx:pt>
          <cx:pt idx="3986">180000</cx:pt>
          <cx:pt idx="3987">450000</cx:pt>
          <cx:pt idx="3988">400500</cx:pt>
          <cx:pt idx="3989">360000</cx:pt>
          <cx:pt idx="3990">562500</cx:pt>
          <cx:pt idx="3991">630000</cx:pt>
          <cx:pt idx="3992">1080000</cx:pt>
          <cx:pt idx="3993">135000</cx:pt>
          <cx:pt idx="3994">846000</cx:pt>
          <cx:pt idx="3995">450000</cx:pt>
          <cx:pt idx="3996">1354500</cx:pt>
          <cx:pt idx="3997">225000</cx:pt>
          <cx:pt idx="3998">450000</cx:pt>
          <cx:pt idx="3999">238500</cx:pt>
          <cx:pt idx="4000">1170000</cx:pt>
          <cx:pt idx="4001">945000</cx:pt>
          <cx:pt idx="4002">540000</cx:pt>
          <cx:pt idx="4003">315000</cx:pt>
          <cx:pt idx="4004">612000</cx:pt>
          <cx:pt idx="4005">463500</cx:pt>
          <cx:pt idx="4006">675000</cx:pt>
          <cx:pt idx="4007">1170000</cx:pt>
          <cx:pt idx="4008">315000</cx:pt>
          <cx:pt idx="4009">283500</cx:pt>
          <cx:pt idx="4010">463500</cx:pt>
          <cx:pt idx="4011">1300500</cx:pt>
          <cx:pt idx="4012">598500</cx:pt>
          <cx:pt idx="4013">252000</cx:pt>
          <cx:pt idx="4014">180000</cx:pt>
          <cx:pt idx="4015">225000</cx:pt>
          <cx:pt idx="4016">675000</cx:pt>
          <cx:pt idx="4017">180000</cx:pt>
          <cx:pt idx="4018">225000</cx:pt>
          <cx:pt idx="4019">855000</cx:pt>
          <cx:pt idx="4020">720000</cx:pt>
          <cx:pt idx="4021">121500</cx:pt>
          <cx:pt idx="4022">450000</cx:pt>
          <cx:pt idx="4023">450000</cx:pt>
          <cx:pt idx="4024">675000</cx:pt>
          <cx:pt idx="4025">1350000</cx:pt>
          <cx:pt idx="4026">900000</cx:pt>
          <cx:pt idx="4027">1048500</cx:pt>
          <cx:pt idx="4028">202500</cx:pt>
          <cx:pt idx="4029">67500</cx:pt>
          <cx:pt idx="4030">360000</cx:pt>
          <cx:pt idx="4031">765000</cx:pt>
          <cx:pt idx="4032">337500</cx:pt>
          <cx:pt idx="4033">90000</cx:pt>
          <cx:pt idx="4034">472500</cx:pt>
          <cx:pt idx="4035">675000</cx:pt>
          <cx:pt idx="4036">270000</cx:pt>
          <cx:pt idx="4037">675000</cx:pt>
          <cx:pt idx="4038">225000</cx:pt>
          <cx:pt idx="4039">162000</cx:pt>
          <cx:pt idx="4040">270000</cx:pt>
          <cx:pt idx="4041">405000</cx:pt>
          <cx:pt idx="4042">328500</cx:pt>
          <cx:pt idx="4043">450000</cx:pt>
          <cx:pt idx="4044">247500</cx:pt>
          <cx:pt idx="4045">720000</cx:pt>
          <cx:pt idx="4046">450000</cx:pt>
          <cx:pt idx="4047">198000</cx:pt>
          <cx:pt idx="4048">990000</cx:pt>
          <cx:pt idx="4049">702000</cx:pt>
          <cx:pt idx="4050">90000</cx:pt>
          <cx:pt idx="4051">315000</cx:pt>
          <cx:pt idx="4052">900000</cx:pt>
          <cx:pt idx="4053">706500</cx:pt>
          <cx:pt idx="4054">270000</cx:pt>
          <cx:pt idx="4055">855000</cx:pt>
          <cx:pt idx="4056">315000</cx:pt>
          <cx:pt idx="4057">270000</cx:pt>
          <cx:pt idx="4058">450000</cx:pt>
          <cx:pt idx="4059">472500</cx:pt>
          <cx:pt idx="4060">562500</cx:pt>
          <cx:pt idx="4061">243000</cx:pt>
          <cx:pt idx="4062">675000</cx:pt>
          <cx:pt idx="4063">495000</cx:pt>
          <cx:pt idx="4064">234000</cx:pt>
          <cx:pt idx="4065">225000</cx:pt>
          <cx:pt idx="4066">364500</cx:pt>
          <cx:pt idx="4067">171000</cx:pt>
          <cx:pt idx="4068">1129500</cx:pt>
          <cx:pt idx="4069">450000</cx:pt>
          <cx:pt idx="4070">675000</cx:pt>
          <cx:pt idx="4071">234000</cx:pt>
          <cx:pt idx="4072">315000</cx:pt>
          <cx:pt idx="4073">454500</cx:pt>
          <cx:pt idx="4074">463500</cx:pt>
          <cx:pt idx="4075">238500</cx:pt>
          <cx:pt idx="4076">184500</cx:pt>
          <cx:pt idx="4077">315000</cx:pt>
          <cx:pt idx="4078">450000</cx:pt>
          <cx:pt idx="4079">688500</cx:pt>
          <cx:pt idx="4080">90000</cx:pt>
          <cx:pt idx="4081">679500</cx:pt>
          <cx:pt idx="4082">679500</cx:pt>
          <cx:pt idx="4083">900000</cx:pt>
          <cx:pt idx="4084">328500</cx:pt>
          <cx:pt idx="4085">450000</cx:pt>
          <cx:pt idx="4086">135000</cx:pt>
          <cx:pt idx="4087">225000</cx:pt>
          <cx:pt idx="4088">913500</cx:pt>
          <cx:pt idx="4089">225000</cx:pt>
          <cx:pt idx="4090">675000</cx:pt>
          <cx:pt idx="4091">472500</cx:pt>
          <cx:pt idx="4092">90000</cx:pt>
          <cx:pt idx="4093">225000</cx:pt>
          <cx:pt idx="4094">184500</cx:pt>
          <cx:pt idx="4095">283500</cx:pt>
          <cx:pt idx="4096">90000</cx:pt>
          <cx:pt idx="4097">90000</cx:pt>
          <cx:pt idx="4098">373500</cx:pt>
          <cx:pt idx="4099">1831500</cx:pt>
          <cx:pt idx="4100">859500</cx:pt>
          <cx:pt idx="4101">270000</cx:pt>
          <cx:pt idx="4102">675000</cx:pt>
          <cx:pt idx="4103">225000</cx:pt>
          <cx:pt idx="4104">837000</cx:pt>
          <cx:pt idx="4105">630000</cx:pt>
          <cx:pt idx="4106">360000</cx:pt>
          <cx:pt idx="4107">135000</cx:pt>
          <cx:pt idx="4108">247500</cx:pt>
          <cx:pt idx="4109">1786500</cx:pt>
          <cx:pt idx="4110">328500</cx:pt>
          <cx:pt idx="4111">697500</cx:pt>
          <cx:pt idx="4112">562500</cx:pt>
          <cx:pt idx="4113">585000</cx:pt>
          <cx:pt idx="4114">495000</cx:pt>
          <cx:pt idx="4115">495000</cx:pt>
          <cx:pt idx="4116">877500</cx:pt>
          <cx:pt idx="4117">1125000</cx:pt>
          <cx:pt idx="4118">63000</cx:pt>
          <cx:pt idx="4119">360000</cx:pt>
          <cx:pt idx="4120">247500</cx:pt>
          <cx:pt idx="4121">238500</cx:pt>
          <cx:pt idx="4122">450000</cx:pt>
          <cx:pt idx="4123">675000</cx:pt>
          <cx:pt idx="4124">225000</cx:pt>
          <cx:pt idx="4125">405000</cx:pt>
          <cx:pt idx="4126">292500</cx:pt>
          <cx:pt idx="4127">450000</cx:pt>
          <cx:pt idx="4128">220500</cx:pt>
          <cx:pt idx="4129">486000</cx:pt>
          <cx:pt idx="4130">1066500</cx:pt>
          <cx:pt idx="4131">715500</cx:pt>
          <cx:pt idx="4132">337500</cx:pt>
          <cx:pt idx="4133">859500</cx:pt>
          <cx:pt idx="4134">900000</cx:pt>
          <cx:pt idx="4135">211500</cx:pt>
          <cx:pt idx="4136">247500</cx:pt>
          <cx:pt idx="4137">1350000</cx:pt>
          <cx:pt idx="4138">477000</cx:pt>
          <cx:pt idx="4139">225000</cx:pt>
          <cx:pt idx="4140">450000</cx:pt>
          <cx:pt idx="4141">900000</cx:pt>
          <cx:pt idx="4142">360000</cx:pt>
          <cx:pt idx="4143">193500</cx:pt>
          <cx:pt idx="4144">99000</cx:pt>
          <cx:pt idx="4145">247500</cx:pt>
          <cx:pt idx="4146">360000</cx:pt>
          <cx:pt idx="4147">675000</cx:pt>
          <cx:pt idx="4148">450000</cx:pt>
          <cx:pt idx="4149">900000</cx:pt>
          <cx:pt idx="4150">1354500</cx:pt>
          <cx:pt idx="4151">508500</cx:pt>
          <cx:pt idx="4152">450000</cx:pt>
          <cx:pt idx="4153">270000</cx:pt>
          <cx:pt idx="4154">225000</cx:pt>
          <cx:pt idx="4155">337500</cx:pt>
          <cx:pt idx="4156">225000</cx:pt>
          <cx:pt idx="4157">450000</cx:pt>
          <cx:pt idx="4158">454500</cx:pt>
          <cx:pt idx="4159">225000</cx:pt>
          <cx:pt idx="4160">909000</cx:pt>
          <cx:pt idx="4161">454500</cx:pt>
          <cx:pt idx="4162">202500</cx:pt>
          <cx:pt idx="4163">454500</cx:pt>
          <cx:pt idx="4164">81000</cx:pt>
          <cx:pt idx="4165">238500</cx:pt>
          <cx:pt idx="4166">427500</cx:pt>
          <cx:pt idx="4167">450000</cx:pt>
          <cx:pt idx="4168">360000</cx:pt>
          <cx:pt idx="4169">1710000</cx:pt>
          <cx:pt idx="4170">450000</cx:pt>
          <cx:pt idx="4171">225000</cx:pt>
          <cx:pt idx="4172">328500</cx:pt>
          <cx:pt idx="4173">72000</cx:pt>
          <cx:pt idx="4174">225000</cx:pt>
          <cx:pt idx="4175">175500</cx:pt>
          <cx:pt idx="4176">720000</cx:pt>
          <cx:pt idx="4177">450000</cx:pt>
          <cx:pt idx="4178">315000</cx:pt>
          <cx:pt idx="4179">1327500</cx:pt>
          <cx:pt idx="4180">454500</cx:pt>
          <cx:pt idx="4181">832500</cx:pt>
          <cx:pt idx="4182">144000</cx:pt>
          <cx:pt idx="4183">450000</cx:pt>
          <cx:pt idx="4184">90000</cx:pt>
          <cx:pt idx="4185">450000</cx:pt>
          <cx:pt idx="4186">315000</cx:pt>
          <cx:pt idx="4187">1260000</cx:pt>
          <cx:pt idx="4188">675000</cx:pt>
          <cx:pt idx="4189">180000</cx:pt>
          <cx:pt idx="4190">882000</cx:pt>
          <cx:pt idx="4191">994500</cx:pt>
          <cx:pt idx="4192">418500</cx:pt>
          <cx:pt idx="4193">814500</cx:pt>
          <cx:pt idx="4194">180000</cx:pt>
          <cx:pt idx="4195">180000</cx:pt>
          <cx:pt idx="4196">364500</cx:pt>
          <cx:pt idx="4197">67500</cx:pt>
          <cx:pt idx="4198">900000</cx:pt>
          <cx:pt idx="4199">1125000</cx:pt>
          <cx:pt idx="4200">450000</cx:pt>
          <cx:pt idx="4201">1255500</cx:pt>
          <cx:pt idx="4202">900000</cx:pt>
          <cx:pt idx="4203">675000</cx:pt>
          <cx:pt idx="4204">337500</cx:pt>
          <cx:pt idx="4205">675000</cx:pt>
          <cx:pt idx="4206">450000</cx:pt>
          <cx:pt idx="4207">913500</cx:pt>
          <cx:pt idx="4208">337500</cx:pt>
          <cx:pt idx="4209">675000</cx:pt>
          <cx:pt idx="4210">720000</cx:pt>
          <cx:pt idx="4211">342000</cx:pt>
          <cx:pt idx="4212">90000</cx:pt>
          <cx:pt idx="4213">450000</cx:pt>
          <cx:pt idx="4214">427500</cx:pt>
          <cx:pt idx="4215">675000</cx:pt>
          <cx:pt idx="4216">157500</cx:pt>
          <cx:pt idx="4217">1035000</cx:pt>
          <cx:pt idx="4218">900000</cx:pt>
          <cx:pt idx="4219">945000</cx:pt>
          <cx:pt idx="4220">202500</cx:pt>
          <cx:pt idx="4221">1575000</cx:pt>
          <cx:pt idx="4222">90000</cx:pt>
          <cx:pt idx="4223">450000</cx:pt>
          <cx:pt idx="4224">270000</cx:pt>
          <cx:pt idx="4225">900000</cx:pt>
          <cx:pt idx="4226">675000</cx:pt>
          <cx:pt idx="4227">1125000</cx:pt>
          <cx:pt idx="4228">238500</cx:pt>
          <cx:pt idx="4229">432000</cx:pt>
          <cx:pt idx="4230">225000</cx:pt>
          <cx:pt idx="4231">486000</cx:pt>
          <cx:pt idx="4232">450000</cx:pt>
          <cx:pt idx="4233">292500</cx:pt>
          <cx:pt idx="4234">225000</cx:pt>
          <cx:pt idx="4235">76500</cx:pt>
          <cx:pt idx="4236">634500</cx:pt>
          <cx:pt idx="4237">679500</cx:pt>
          <cx:pt idx="4238">225000</cx:pt>
          <cx:pt idx="4239">715500</cx:pt>
          <cx:pt idx="4240">495000</cx:pt>
          <cx:pt idx="4241">67500</cx:pt>
          <cx:pt idx="4242">1012500</cx:pt>
          <cx:pt idx="4243">900000</cx:pt>
          <cx:pt idx="4244">675000</cx:pt>
          <cx:pt idx="4245">328500</cx:pt>
          <cx:pt idx="4246">112500</cx:pt>
          <cx:pt idx="4247">562500</cx:pt>
          <cx:pt idx="4248">108000</cx:pt>
          <cx:pt idx="4249">679500</cx:pt>
          <cx:pt idx="4250">117000</cx:pt>
          <cx:pt idx="4251">180000</cx:pt>
          <cx:pt idx="4252">900000</cx:pt>
          <cx:pt idx="4253">994500</cx:pt>
          <cx:pt idx="4254">450000</cx:pt>
          <cx:pt idx="4255">594000</cx:pt>
          <cx:pt idx="4256">297000</cx:pt>
          <cx:pt idx="4257">675000</cx:pt>
          <cx:pt idx="4258">1125000</cx:pt>
          <cx:pt idx="4259">225000</cx:pt>
          <cx:pt idx="4260">76500</cx:pt>
          <cx:pt idx="4261">387000</cx:pt>
          <cx:pt idx="4262">504000</cx:pt>
          <cx:pt idx="4263">135000</cx:pt>
          <cx:pt idx="4264">162000</cx:pt>
          <cx:pt idx="4265">454500</cx:pt>
          <cx:pt idx="4266">1215000</cx:pt>
          <cx:pt idx="4267">495000</cx:pt>
          <cx:pt idx="4268">495000</cx:pt>
          <cx:pt idx="4269">1129500</cx:pt>
          <cx:pt idx="4270">1138500</cx:pt>
          <cx:pt idx="4271">360000</cx:pt>
          <cx:pt idx="4272">405000</cx:pt>
          <cx:pt idx="4273">225000</cx:pt>
          <cx:pt idx="4274">202500</cx:pt>
          <cx:pt idx="4275">225000</cx:pt>
          <cx:pt idx="4276">229500</cx:pt>
          <cx:pt idx="4277">2115000</cx:pt>
          <cx:pt idx="4278">1327500</cx:pt>
          <cx:pt idx="4279">135000</cx:pt>
          <cx:pt idx="4280">900000</cx:pt>
          <cx:pt idx="4281">450000</cx:pt>
          <cx:pt idx="4282">450000</cx:pt>
          <cx:pt idx="4283">450000</cx:pt>
          <cx:pt idx="4284">900000</cx:pt>
          <cx:pt idx="4285">720000</cx:pt>
          <cx:pt idx="4286">697500</cx:pt>
          <cx:pt idx="4287">675000</cx:pt>
          <cx:pt idx="4288">675000</cx:pt>
          <cx:pt idx="4289">157500</cx:pt>
          <cx:pt idx="4290">751500</cx:pt>
          <cx:pt idx="4291">162000</cx:pt>
          <cx:pt idx="4292">180000</cx:pt>
          <cx:pt idx="4293">162000</cx:pt>
          <cx:pt idx="4294">450000</cx:pt>
          <cx:pt idx="4295">675000</cx:pt>
          <cx:pt idx="4296">900000</cx:pt>
          <cx:pt idx="4297">387000</cx:pt>
          <cx:pt idx="4298">157500</cx:pt>
          <cx:pt idx="4299">225000</cx:pt>
          <cx:pt idx="4300">517500</cx:pt>
          <cx:pt idx="4301">702000</cx:pt>
          <cx:pt idx="4302">576000</cx:pt>
          <cx:pt idx="4303">450000</cx:pt>
          <cx:pt idx="4304">765000</cx:pt>
          <cx:pt idx="4305">1350000</cx:pt>
          <cx:pt idx="4306">315000</cx:pt>
          <cx:pt idx="4307">571500</cx:pt>
          <cx:pt idx="4308">180000</cx:pt>
          <cx:pt idx="4309">135000</cx:pt>
          <cx:pt idx="4310">180000</cx:pt>
          <cx:pt idx="4311">157500</cx:pt>
          <cx:pt idx="4312">225000</cx:pt>
          <cx:pt idx="4313">675000</cx:pt>
          <cx:pt idx="4314">450000</cx:pt>
          <cx:pt idx="4315">495000</cx:pt>
          <cx:pt idx="4316">972000</cx:pt>
          <cx:pt idx="4317">256500</cx:pt>
          <cx:pt idx="4318">337500</cx:pt>
          <cx:pt idx="4319">1125000</cx:pt>
          <cx:pt idx="4320">544500</cx:pt>
          <cx:pt idx="4321">571500</cx:pt>
          <cx:pt idx="4322">540000</cx:pt>
          <cx:pt idx="4323">261000</cx:pt>
          <cx:pt idx="4324">450000</cx:pt>
          <cx:pt idx="4325">202500</cx:pt>
          <cx:pt idx="4326">1818000</cx:pt>
          <cx:pt idx="4327">292500</cx:pt>
          <cx:pt idx="4328">1350000</cx:pt>
          <cx:pt idx="4329">216000</cx:pt>
          <cx:pt idx="4330">247500</cx:pt>
          <cx:pt idx="4331">904500</cx:pt>
          <cx:pt idx="4332">247500</cx:pt>
          <cx:pt idx="4333">225000</cx:pt>
          <cx:pt idx="4334">463500</cx:pt>
          <cx:pt idx="4335">900000</cx:pt>
          <cx:pt idx="4336">225000</cx:pt>
          <cx:pt idx="4337">454500</cx:pt>
          <cx:pt idx="4338">450000</cx:pt>
          <cx:pt idx="4339">405000</cx:pt>
          <cx:pt idx="4340">1125000</cx:pt>
          <cx:pt idx="4341">198000</cx:pt>
          <cx:pt idx="4342">450000</cx:pt>
          <cx:pt idx="4343">675000</cx:pt>
          <cx:pt idx="4344">927000</cx:pt>
          <cx:pt idx="4345">585000</cx:pt>
          <cx:pt idx="4346">148500</cx:pt>
          <cx:pt idx="4347">220500</cx:pt>
          <cx:pt idx="4348">405000</cx:pt>
          <cx:pt idx="4349">828000</cx:pt>
          <cx:pt idx="4350">1125000</cx:pt>
          <cx:pt idx="4351">180000</cx:pt>
          <cx:pt idx="4352">1305000</cx:pt>
          <cx:pt idx="4353">675000</cx:pt>
          <cx:pt idx="4354">1003500</cx:pt>
          <cx:pt idx="4355">135000</cx:pt>
          <cx:pt idx="4356">450000</cx:pt>
          <cx:pt idx="4357">405000</cx:pt>
          <cx:pt idx="4358">900000</cx:pt>
          <cx:pt idx="4359">864000</cx:pt>
          <cx:pt idx="4360">900000</cx:pt>
          <cx:pt idx="4361">135000</cx:pt>
          <cx:pt idx="4362">1215000</cx:pt>
          <cx:pt idx="4363">301500</cx:pt>
          <cx:pt idx="4364">495000</cx:pt>
          <cx:pt idx="4365">675000</cx:pt>
          <cx:pt idx="4366">342000</cx:pt>
          <cx:pt idx="4367">621000</cx:pt>
          <cx:pt idx="4368">360000</cx:pt>
          <cx:pt idx="4369">180000</cx:pt>
          <cx:pt idx="4370">540000</cx:pt>
          <cx:pt idx="4371">225000</cx:pt>
          <cx:pt idx="4372">661500</cx:pt>
          <cx:pt idx="4373">360000</cx:pt>
          <cx:pt idx="4374">292500</cx:pt>
          <cx:pt idx="4375">270000</cx:pt>
          <cx:pt idx="4376">945000</cx:pt>
          <cx:pt idx="4377">405000</cx:pt>
          <cx:pt idx="4378">189000</cx:pt>
          <cx:pt idx="4379">450000</cx:pt>
          <cx:pt idx="4380">45000</cx:pt>
          <cx:pt idx="4381">135000</cx:pt>
          <cx:pt idx="4382">454500</cx:pt>
          <cx:pt idx="4383">877500</cx:pt>
          <cx:pt idx="4384">855000</cx:pt>
          <cx:pt idx="4385">463500</cx:pt>
          <cx:pt idx="4386">445500</cx:pt>
          <cx:pt idx="4387">157500</cx:pt>
          <cx:pt idx="4388">225000</cx:pt>
          <cx:pt idx="4389">868500</cx:pt>
          <cx:pt idx="4390">405000</cx:pt>
          <cx:pt idx="4391">900000</cx:pt>
          <cx:pt idx="4392">706500</cx:pt>
          <cx:pt idx="4393">193500</cx:pt>
          <cx:pt idx="4394">675000</cx:pt>
          <cx:pt idx="4395">427500</cx:pt>
          <cx:pt idx="4396">225000</cx:pt>
          <cx:pt idx="4397">931500</cx:pt>
          <cx:pt idx="4398">283500</cx:pt>
          <cx:pt idx="4399">238500</cx:pt>
          <cx:pt idx="4400">225000</cx:pt>
          <cx:pt idx="4401">1147500</cx:pt>
          <cx:pt idx="4402">450000</cx:pt>
          <cx:pt idx="4403">450000</cx:pt>
          <cx:pt idx="4404">585000</cx:pt>
          <cx:pt idx="4405">360000</cx:pt>
          <cx:pt idx="4406">135000</cx:pt>
          <cx:pt idx="4407">328500</cx:pt>
          <cx:pt idx="4408">679500</cx:pt>
          <cx:pt idx="4409">585000</cx:pt>
          <cx:pt idx="4410">666000</cx:pt>
          <cx:pt idx="4411">450000</cx:pt>
          <cx:pt idx="4412">450000</cx:pt>
          <cx:pt idx="4413">450000</cx:pt>
          <cx:pt idx="4414">873000</cx:pt>
          <cx:pt idx="4415">1350000</cx:pt>
          <cx:pt idx="4416">720000</cx:pt>
          <cx:pt idx="4417">270000</cx:pt>
          <cx:pt idx="4418">1017000</cx:pt>
          <cx:pt idx="4419">1602000</cx:pt>
          <cx:pt idx="4420">360000</cx:pt>
          <cx:pt idx="4421">391500</cx:pt>
          <cx:pt idx="4422">166500</cx:pt>
          <cx:pt idx="4423">135000</cx:pt>
          <cx:pt idx="4424">450000</cx:pt>
          <cx:pt idx="4425">450000</cx:pt>
          <cx:pt idx="4426">468000</cx:pt>
          <cx:pt idx="4427">540000</cx:pt>
          <cx:pt idx="4428">922500</cx:pt>
          <cx:pt idx="4429">900000</cx:pt>
          <cx:pt idx="4430">1183500</cx:pt>
          <cx:pt idx="4431">225000</cx:pt>
          <cx:pt idx="4432">270000</cx:pt>
          <cx:pt idx="4433">387000</cx:pt>
          <cx:pt idx="4434">859500</cx:pt>
          <cx:pt idx="4435">180000</cx:pt>
          <cx:pt idx="4436">720000</cx:pt>
          <cx:pt idx="4437">706500</cx:pt>
          <cx:pt idx="4438">225000</cx:pt>
          <cx:pt idx="4439">1125000</cx:pt>
          <cx:pt idx="4440">270000</cx:pt>
          <cx:pt idx="4441">405000</cx:pt>
          <cx:pt idx="4442">495000</cx:pt>
          <cx:pt idx="4443">1800000</cx:pt>
          <cx:pt idx="4444">135000</cx:pt>
          <cx:pt idx="4445">225000</cx:pt>
          <cx:pt idx="4446">180000</cx:pt>
          <cx:pt idx="4447">139500</cx:pt>
          <cx:pt idx="4448">225000</cx:pt>
          <cx:pt idx="4449">1075500</cx:pt>
          <cx:pt idx="4450">1710000</cx:pt>
          <cx:pt idx="4451">225000</cx:pt>
          <cx:pt idx="4452">202500</cx:pt>
          <cx:pt idx="4453">495000</cx:pt>
          <cx:pt idx="4454">675000</cx:pt>
          <cx:pt idx="4455">225000</cx:pt>
          <cx:pt idx="4456">1107000</cx:pt>
          <cx:pt idx="4457">1894500</cx:pt>
          <cx:pt idx="4458">675000</cx:pt>
          <cx:pt idx="4459">706500</cx:pt>
          <cx:pt idx="4460">157500</cx:pt>
          <cx:pt idx="4461">225000</cx:pt>
          <cx:pt idx="4462">922500</cx:pt>
          <cx:pt idx="4463">72000</cx:pt>
          <cx:pt idx="4464">463500</cx:pt>
          <cx:pt idx="4465">679500</cx:pt>
          <cx:pt idx="4466">675000</cx:pt>
          <cx:pt idx="4467">495000</cx:pt>
          <cx:pt idx="4468">1080000</cx:pt>
          <cx:pt idx="4469">225000</cx:pt>
          <cx:pt idx="4470">900000</cx:pt>
          <cx:pt idx="4471">450000</cx:pt>
          <cx:pt idx="4472">225000</cx:pt>
          <cx:pt idx="4473">922500</cx:pt>
          <cx:pt idx="4474">360000</cx:pt>
          <cx:pt idx="4475">531000</cx:pt>
          <cx:pt idx="4476">225000</cx:pt>
          <cx:pt idx="4477">270000</cx:pt>
          <cx:pt idx="4478">454500</cx:pt>
          <cx:pt idx="4479">450000</cx:pt>
          <cx:pt idx="4480">450000</cx:pt>
          <cx:pt idx="4481">225000</cx:pt>
          <cx:pt idx="4482">477000</cx:pt>
          <cx:pt idx="4483">495000</cx:pt>
          <cx:pt idx="4484">225000</cx:pt>
          <cx:pt idx="4485">450000</cx:pt>
          <cx:pt idx="4486">720000</cx:pt>
          <cx:pt idx="4487">198000</cx:pt>
          <cx:pt idx="4488">900000</cx:pt>
          <cx:pt idx="4489">202500</cx:pt>
          <cx:pt idx="4490">679500</cx:pt>
          <cx:pt idx="4491">1125000</cx:pt>
          <cx:pt idx="4492">225000</cx:pt>
          <cx:pt idx="4493">436500</cx:pt>
          <cx:pt idx="4494">2187000</cx:pt>
          <cx:pt idx="4495">1125000</cx:pt>
          <cx:pt idx="4496">463500</cx:pt>
          <cx:pt idx="4497">679500</cx:pt>
          <cx:pt idx="4498">135000</cx:pt>
          <cx:pt idx="4499">225000</cx:pt>
          <cx:pt idx="4500">238500</cx:pt>
          <cx:pt idx="4501">900000</cx:pt>
          <cx:pt idx="4502">454500</cx:pt>
          <cx:pt idx="4503">225000</cx:pt>
          <cx:pt idx="4504">675000</cx:pt>
          <cx:pt idx="4505">292500</cx:pt>
          <cx:pt idx="4506">765000</cx:pt>
          <cx:pt idx="4507">454500</cx:pt>
          <cx:pt idx="4508">675000</cx:pt>
          <cx:pt idx="4509">1125000</cx:pt>
          <cx:pt idx="4510">904500</cx:pt>
          <cx:pt idx="4511">270000</cx:pt>
          <cx:pt idx="4512">855000</cx:pt>
          <cx:pt idx="4513">675000</cx:pt>
          <cx:pt idx="4514">450000</cx:pt>
          <cx:pt idx="4515">112500</cx:pt>
          <cx:pt idx="4516">324000</cx:pt>
          <cx:pt idx="4517">495000</cx:pt>
          <cx:pt idx="4518">958500</cx:pt>
          <cx:pt idx="4519">450000</cx:pt>
          <cx:pt idx="4520">963000</cx:pt>
          <cx:pt idx="4521">900000</cx:pt>
          <cx:pt idx="4522">859500</cx:pt>
          <cx:pt idx="4523">492547.5</cx:pt>
          <cx:pt idx="4524">454500</cx:pt>
          <cx:pt idx="4525">900000</cx:pt>
          <cx:pt idx="4526">1485000</cx:pt>
          <cx:pt idx="4527">450000</cx:pt>
          <cx:pt idx="4528">450000</cx:pt>
          <cx:pt idx="4529">1129500</cx:pt>
          <cx:pt idx="4530">225000</cx:pt>
          <cx:pt idx="4531">675000</cx:pt>
          <cx:pt idx="4532">1291500</cx:pt>
          <cx:pt idx="4533">225000</cx:pt>
          <cx:pt idx="4534">180000</cx:pt>
          <cx:pt idx="4535">585000</cx:pt>
          <cx:pt idx="4536">450000</cx:pt>
          <cx:pt idx="4537">711000</cx:pt>
          <cx:pt idx="4538">598500</cx:pt>
          <cx:pt idx="4539">1125000</cx:pt>
          <cx:pt idx="4540">688500</cx:pt>
          <cx:pt idx="4541">45000</cx:pt>
          <cx:pt idx="4542">450000</cx:pt>
          <cx:pt idx="4543">382500</cx:pt>
          <cx:pt idx="4544">225000</cx:pt>
          <cx:pt idx="4545">355500</cx:pt>
          <cx:pt idx="4546">225000</cx:pt>
          <cx:pt idx="4547">630000</cx:pt>
          <cx:pt idx="4548">202500</cx:pt>
          <cx:pt idx="4549">90000</cx:pt>
          <cx:pt idx="4550">225000</cx:pt>
          <cx:pt idx="4551">337500</cx:pt>
          <cx:pt idx="4552">1728000</cx:pt>
          <cx:pt idx="4553">247500</cx:pt>
          <cx:pt idx="4554">180000</cx:pt>
          <cx:pt idx="4555">225000</cx:pt>
          <cx:pt idx="4556">1125000</cx:pt>
          <cx:pt idx="4557">495000</cx:pt>
          <cx:pt idx="4558">675000</cx:pt>
          <cx:pt idx="4559">675000</cx:pt>
          <cx:pt idx="4560">679500</cx:pt>
          <cx:pt idx="4561">1516500</cx:pt>
          <cx:pt idx="4562">1021500</cx:pt>
          <cx:pt idx="4563">184500</cx:pt>
          <cx:pt idx="4564">54000</cx:pt>
          <cx:pt idx="4565">450000</cx:pt>
          <cx:pt idx="4566">675000</cx:pt>
          <cx:pt idx="4567">540000</cx:pt>
          <cx:pt idx="4568">378000</cx:pt>
          <cx:pt idx="4569">900000</cx:pt>
          <cx:pt idx="4570">900000</cx:pt>
          <cx:pt idx="4571">342000</cx:pt>
          <cx:pt idx="4572">900000</cx:pt>
          <cx:pt idx="4573">337500</cx:pt>
          <cx:pt idx="4574">360000</cx:pt>
          <cx:pt idx="4575">225000</cx:pt>
          <cx:pt idx="4576">1350000</cx:pt>
          <cx:pt idx="4577">202500</cx:pt>
          <cx:pt idx="4578">1354500</cx:pt>
          <cx:pt idx="4579">180000</cx:pt>
          <cx:pt idx="4580">270000</cx:pt>
          <cx:pt idx="4581">445500</cx:pt>
          <cx:pt idx="4582">688500</cx:pt>
          <cx:pt idx="4583">900000</cx:pt>
          <cx:pt idx="4584">387000</cx:pt>
          <cx:pt idx="4585">738945</cx:pt>
          <cx:pt idx="4586">180000</cx:pt>
          <cx:pt idx="4587">558000</cx:pt>
          <cx:pt idx="4588">454500</cx:pt>
          <cx:pt idx="4589">585000</cx:pt>
          <cx:pt idx="4590">432000</cx:pt>
          <cx:pt idx="4591">265500</cx:pt>
          <cx:pt idx="4592">675000</cx:pt>
          <cx:pt idx="4593">180000</cx:pt>
          <cx:pt idx="4594">225000</cx:pt>
          <cx:pt idx="4595">423000</cx:pt>
          <cx:pt idx="4596">270000</cx:pt>
          <cx:pt idx="4597">405000</cx:pt>
          <cx:pt idx="4598">688500</cx:pt>
          <cx:pt idx="4599">135000</cx:pt>
          <cx:pt idx="4600">1125000</cx:pt>
          <cx:pt idx="4601">225000</cx:pt>
          <cx:pt idx="4602">945000</cx:pt>
          <cx:pt idx="4603">477000</cx:pt>
          <cx:pt idx="4604">450000</cx:pt>
          <cx:pt idx="4605">472500</cx:pt>
          <cx:pt idx="4606">225000</cx:pt>
          <cx:pt idx="4607">256500</cx:pt>
          <cx:pt idx="4608">675000</cx:pt>
          <cx:pt idx="4609">315000</cx:pt>
          <cx:pt idx="4610">630000</cx:pt>
          <cx:pt idx="4611">171000</cx:pt>
          <cx:pt idx="4612">270000</cx:pt>
          <cx:pt idx="4613">531000</cx:pt>
          <cx:pt idx="4614">261000</cx:pt>
          <cx:pt idx="4615">900000</cx:pt>
          <cx:pt idx="4616">315000</cx:pt>
          <cx:pt idx="4617">229500</cx:pt>
          <cx:pt idx="4618">432000</cx:pt>
          <cx:pt idx="4619">180000</cx:pt>
          <cx:pt idx="4620">675000</cx:pt>
          <cx:pt idx="4621">112500</cx:pt>
          <cx:pt idx="4622">225000</cx:pt>
          <cx:pt idx="4623">94500</cx:pt>
          <cx:pt idx="4624">675000</cx:pt>
          <cx:pt idx="4625">418500</cx:pt>
          <cx:pt idx="4626">670500</cx:pt>
          <cx:pt idx="4627">675000</cx:pt>
          <cx:pt idx="4628">765000</cx:pt>
          <cx:pt idx="4629">225000</cx:pt>
          <cx:pt idx="4630">67500</cx:pt>
          <cx:pt idx="4631">225000</cx:pt>
          <cx:pt idx="4632">841500</cx:pt>
          <cx:pt idx="4633">450000</cx:pt>
          <cx:pt idx="4634">270000</cx:pt>
          <cx:pt idx="4635">270000</cx:pt>
          <cx:pt idx="4636">450000</cx:pt>
          <cx:pt idx="4637">675000</cx:pt>
          <cx:pt idx="4638">675000</cx:pt>
          <cx:pt idx="4639">135000</cx:pt>
          <cx:pt idx="4640">1152000</cx:pt>
          <cx:pt idx="4641">805500</cx:pt>
          <cx:pt idx="4642">463500</cx:pt>
          <cx:pt idx="4643">225000</cx:pt>
          <cx:pt idx="4644">900000</cx:pt>
          <cx:pt idx="4645">675000</cx:pt>
          <cx:pt idx="4646">148500</cx:pt>
          <cx:pt idx="4647">675000</cx:pt>
          <cx:pt idx="4648">229500</cx:pt>
          <cx:pt idx="4649">342000</cx:pt>
          <cx:pt idx="4650">126000</cx:pt>
          <cx:pt idx="4651">463500</cx:pt>
          <cx:pt idx="4652">1080000</cx:pt>
          <cx:pt idx="4653">1350000</cx:pt>
          <cx:pt idx="4654">247500</cx:pt>
          <cx:pt idx="4655">675000</cx:pt>
          <cx:pt idx="4656">913500</cx:pt>
          <cx:pt idx="4657">270000</cx:pt>
          <cx:pt idx="4658">1125000</cx:pt>
          <cx:pt idx="4659">1282500</cx:pt>
          <cx:pt idx="4660">360000</cx:pt>
          <cx:pt idx="4661">450000</cx:pt>
          <cx:pt idx="4662">1575000</cx:pt>
          <cx:pt idx="4663">900000</cx:pt>
          <cx:pt idx="4664">810000</cx:pt>
          <cx:pt idx="4665">225000</cx:pt>
          <cx:pt idx="4666">225000</cx:pt>
          <cx:pt idx="4667">450000</cx:pt>
          <cx:pt idx="4668">481500</cx:pt>
          <cx:pt idx="4669">247500</cx:pt>
          <cx:pt idx="4670">450000</cx:pt>
          <cx:pt idx="4671">918000</cx:pt>
          <cx:pt idx="4672">900000</cx:pt>
          <cx:pt idx="4673">675000</cx:pt>
          <cx:pt idx="4674">450000</cx:pt>
          <cx:pt idx="4675">450000</cx:pt>
          <cx:pt idx="4676">900000</cx:pt>
          <cx:pt idx="4677">900000</cx:pt>
          <cx:pt idx="4678">900000</cx:pt>
          <cx:pt idx="4679">783000</cx:pt>
          <cx:pt idx="4680">157500</cx:pt>
          <cx:pt idx="4681">540000</cx:pt>
          <cx:pt idx="4682">229500</cx:pt>
          <cx:pt idx="4683">225000</cx:pt>
          <cx:pt idx="4684">688500</cx:pt>
          <cx:pt idx="4685">675000</cx:pt>
          <cx:pt idx="4686">675000</cx:pt>
          <cx:pt idx="4687">1404000</cx:pt>
          <cx:pt idx="4688">675000</cx:pt>
          <cx:pt idx="4689">54000</cx:pt>
          <cx:pt idx="4690">130500</cx:pt>
          <cx:pt idx="4691">540000</cx:pt>
          <cx:pt idx="4692">454500</cx:pt>
          <cx:pt idx="4693">283500</cx:pt>
          <cx:pt idx="4694">675000</cx:pt>
          <cx:pt idx="4695">90000</cx:pt>
          <cx:pt idx="4696">135000</cx:pt>
          <cx:pt idx="4697">225000</cx:pt>
          <cx:pt idx="4698">922500</cx:pt>
          <cx:pt idx="4699">747000</cx:pt>
          <cx:pt idx="4700">225000</cx:pt>
          <cx:pt idx="4701">495000</cx:pt>
          <cx:pt idx="4702">135000</cx:pt>
          <cx:pt idx="4703">481500</cx:pt>
          <cx:pt idx="4704">688500</cx:pt>
          <cx:pt idx="4705">513000</cx:pt>
          <cx:pt idx="4706">225000</cx:pt>
          <cx:pt idx="4707">144000</cx:pt>
          <cx:pt idx="4708">900000</cx:pt>
          <cx:pt idx="4709">90000</cx:pt>
          <cx:pt idx="4710">1125000</cx:pt>
          <cx:pt idx="4711">675000</cx:pt>
          <cx:pt idx="4712">675000</cx:pt>
          <cx:pt idx="4713">859500</cx:pt>
          <cx:pt idx="4714">787500</cx:pt>
          <cx:pt idx="4715">225000</cx:pt>
          <cx:pt idx="4716">675000</cx:pt>
          <cx:pt idx="4717">1129500</cx:pt>
          <cx:pt idx="4718">67500</cx:pt>
          <cx:pt idx="4719">661500</cx:pt>
          <cx:pt idx="4720">225000</cx:pt>
          <cx:pt idx="4721">679500</cx:pt>
          <cx:pt idx="4722">693000</cx:pt>
          <cx:pt idx="4723">747000</cx:pt>
          <cx:pt idx="4724">337500</cx:pt>
          <cx:pt idx="4725">504000</cx:pt>
          <cx:pt idx="4726">225000</cx:pt>
          <cx:pt idx="4727">900000</cx:pt>
          <cx:pt idx="4728">184500</cx:pt>
          <cx:pt idx="4729">495000</cx:pt>
          <cx:pt idx="4730">328500</cx:pt>
          <cx:pt idx="4731">1125000</cx:pt>
          <cx:pt idx="4732">270000</cx:pt>
          <cx:pt idx="4733">103500</cx:pt>
          <cx:pt idx="4734">135000</cx:pt>
          <cx:pt idx="4735">859500</cx:pt>
          <cx:pt idx="4736">567544.5</cx:pt>
          <cx:pt idx="4737">225000</cx:pt>
          <cx:pt idx="4738">270000</cx:pt>
          <cx:pt idx="4739">495000</cx:pt>
          <cx:pt idx="4740">454500</cx:pt>
          <cx:pt idx="4741">477000</cx:pt>
          <cx:pt idx="4742">675000</cx:pt>
          <cx:pt idx="4743">675000</cx:pt>
          <cx:pt idx="4744">697500</cx:pt>
          <cx:pt idx="4745">900000</cx:pt>
          <cx:pt idx="4746">1233000</cx:pt>
          <cx:pt idx="4747">801000</cx:pt>
          <cx:pt idx="4748">967500</cx:pt>
          <cx:pt idx="4749">427500</cx:pt>
          <cx:pt idx="4750">450000</cx:pt>
          <cx:pt idx="4751">463500</cx:pt>
          <cx:pt idx="4752">900000</cx:pt>
          <cx:pt idx="4753">247500</cx:pt>
          <cx:pt idx="4754">1147500</cx:pt>
          <cx:pt idx="4755">450000</cx:pt>
          <cx:pt idx="4756">247500</cx:pt>
          <cx:pt idx="4757">193500</cx:pt>
          <cx:pt idx="4758">990000</cx:pt>
          <cx:pt idx="4759">180000</cx:pt>
          <cx:pt idx="4760">180000</cx:pt>
          <cx:pt idx="4761">549000</cx:pt>
          <cx:pt idx="4762">585000</cx:pt>
          <cx:pt idx="4763">180000</cx:pt>
          <cx:pt idx="4764">675000</cx:pt>
          <cx:pt idx="4765">256500</cx:pt>
          <cx:pt idx="4766">270000</cx:pt>
          <cx:pt idx="4767">225000</cx:pt>
          <cx:pt idx="4768">1800000</cx:pt>
          <cx:pt idx="4769">90000</cx:pt>
          <cx:pt idx="4770">454500</cx:pt>
          <cx:pt idx="4771">450000</cx:pt>
          <cx:pt idx="4772">1327500</cx:pt>
          <cx:pt idx="4773">90000</cx:pt>
          <cx:pt idx="4774">54000</cx:pt>
          <cx:pt idx="4775">1620000</cx:pt>
          <cx:pt idx="4776">360000</cx:pt>
          <cx:pt idx="4777">225000</cx:pt>
          <cx:pt idx="4778">909000</cx:pt>
          <cx:pt idx="4779">238500</cx:pt>
          <cx:pt idx="4780">810000</cx:pt>
          <cx:pt idx="4781">450000</cx:pt>
          <cx:pt idx="4782">202500</cx:pt>
          <cx:pt idx="4783">450000</cx:pt>
          <cx:pt idx="4784">247500</cx:pt>
          <cx:pt idx="4785">486000</cx:pt>
          <cx:pt idx="4786">157500</cx:pt>
          <cx:pt idx="4787">675000</cx:pt>
          <cx:pt idx="4788">171000</cx:pt>
          <cx:pt idx="4789">171000</cx:pt>
          <cx:pt idx="4790">112500</cx:pt>
          <cx:pt idx="4791">1260000</cx:pt>
          <cx:pt idx="4792">180000</cx:pt>
          <cx:pt idx="4793">225000</cx:pt>
          <cx:pt idx="4794">918000</cx:pt>
          <cx:pt idx="4795">157500</cx:pt>
          <cx:pt idx="4796">630000</cx:pt>
          <cx:pt idx="4797">990000</cx:pt>
          <cx:pt idx="4798">162000</cx:pt>
          <cx:pt idx="4799">274500</cx:pt>
          <cx:pt idx="4800">283500</cx:pt>
          <cx:pt idx="4801">135000</cx:pt>
          <cx:pt idx="4802">900000</cx:pt>
          <cx:pt idx="4803">612000</cx:pt>
          <cx:pt idx="4804">540000</cx:pt>
          <cx:pt idx="4805">396000</cx:pt>
          <cx:pt idx="4806">180000</cx:pt>
          <cx:pt idx="4807">315000</cx:pt>
          <cx:pt idx="4808">360000</cx:pt>
          <cx:pt idx="4809">450000</cx:pt>
          <cx:pt idx="4810">202500</cx:pt>
          <cx:pt idx="4811">463500</cx:pt>
          <cx:pt idx="4812">180000</cx:pt>
          <cx:pt idx="4813">900000</cx:pt>
          <cx:pt idx="4814">225000</cx:pt>
          <cx:pt idx="4815">225000</cx:pt>
          <cx:pt idx="4816">1125000</cx:pt>
          <cx:pt idx="4817">792000</cx:pt>
          <cx:pt idx="4818">1080000</cx:pt>
          <cx:pt idx="4819">1800000</cx:pt>
          <cx:pt idx="4820">184500</cx:pt>
          <cx:pt idx="4821">900000</cx:pt>
          <cx:pt idx="4822">238500</cx:pt>
          <cx:pt idx="4823">459000</cx:pt>
          <cx:pt idx="4824">157500</cx:pt>
          <cx:pt idx="4825">238500</cx:pt>
          <cx:pt idx="4826">225000</cx:pt>
          <cx:pt idx="4827">162000</cx:pt>
          <cx:pt idx="4828">900000</cx:pt>
          <cx:pt idx="4829">67500</cx:pt>
          <cx:pt idx="4830">454500</cx:pt>
          <cx:pt idx="4831">1395000</cx:pt>
          <cx:pt idx="4832">508500</cx:pt>
          <cx:pt idx="4833">720000</cx:pt>
          <cx:pt idx="4834">180000</cx:pt>
          <cx:pt idx="4835">157500</cx:pt>
          <cx:pt idx="4836">225000</cx:pt>
          <cx:pt idx="4837">270000</cx:pt>
          <cx:pt idx="4838">504000</cx:pt>
          <cx:pt idx="4839">405000</cx:pt>
          <cx:pt idx="4840">450000</cx:pt>
          <cx:pt idx="4841">675000</cx:pt>
          <cx:pt idx="4842">414000</cx:pt>
          <cx:pt idx="4843">900000</cx:pt>
          <cx:pt idx="4844">585000</cx:pt>
          <cx:pt idx="4845">450000</cx:pt>
          <cx:pt idx="4846">202500</cx:pt>
          <cx:pt idx="4847">900000</cx:pt>
          <cx:pt idx="4848">900000</cx:pt>
          <cx:pt idx="4849">900000</cx:pt>
          <cx:pt idx="4850">819000</cx:pt>
          <cx:pt idx="4851">225000</cx:pt>
          <cx:pt idx="4852">229126.5</cx:pt>
          <cx:pt idx="4853">135000</cx:pt>
          <cx:pt idx="4854">927000</cx:pt>
          <cx:pt idx="4855">675000</cx:pt>
          <cx:pt idx="4856">135000</cx:pt>
          <cx:pt idx="4857">67500</cx:pt>
          <cx:pt idx="4858">1125000</cx:pt>
          <cx:pt idx="4859">594000</cx:pt>
          <cx:pt idx="4860">472500</cx:pt>
          <cx:pt idx="4861">238500</cx:pt>
          <cx:pt idx="4862">679500</cx:pt>
          <cx:pt idx="4863">639000</cx:pt>
          <cx:pt idx="4864">351000</cx:pt>
          <cx:pt idx="4865">270000</cx:pt>
          <cx:pt idx="4866">378000</cx:pt>
          <cx:pt idx="4867">1080000</cx:pt>
          <cx:pt idx="4868">1305000</cx:pt>
          <cx:pt idx="4869">720000</cx:pt>
          <cx:pt idx="4870">454500</cx:pt>
          <cx:pt idx="4871">490500</cx:pt>
          <cx:pt idx="4872">450000</cx:pt>
          <cx:pt idx="4873">450000</cx:pt>
          <cx:pt idx="4874">679500</cx:pt>
          <cx:pt idx="4875">270000</cx:pt>
          <cx:pt idx="4876">391500</cx:pt>
          <cx:pt idx="4877">328500</cx:pt>
          <cx:pt idx="4878">454500</cx:pt>
          <cx:pt idx="4879">652500</cx:pt>
          <cx:pt idx="4880">135000</cx:pt>
          <cx:pt idx="4881">877500</cx:pt>
          <cx:pt idx="4882">810000</cx:pt>
          <cx:pt idx="4883">283500</cx:pt>
          <cx:pt idx="4884">1125000</cx:pt>
          <cx:pt idx="4885">225000</cx:pt>
          <cx:pt idx="4886">675000</cx:pt>
          <cx:pt idx="4887">679500</cx:pt>
          <cx:pt idx="4888">585000</cx:pt>
          <cx:pt idx="4889">450000</cx:pt>
          <cx:pt idx="4890">112500</cx:pt>
          <cx:pt idx="4891">225000</cx:pt>
          <cx:pt idx="4892">702000</cx:pt>
          <cx:pt idx="4893">112500</cx:pt>
          <cx:pt idx="4894">450000</cx:pt>
          <cx:pt idx="4895">450000</cx:pt>
          <cx:pt idx="4896">225000</cx:pt>
          <cx:pt idx="4897">675000</cx:pt>
          <cx:pt idx="4898">121500</cx:pt>
          <cx:pt idx="4899">225000</cx:pt>
          <cx:pt idx="4900">612000</cx:pt>
          <cx:pt idx="4901">225000</cx:pt>
          <cx:pt idx="4902">315000</cx:pt>
          <cx:pt idx="4903">225000</cx:pt>
          <cx:pt idx="4904">913500</cx:pt>
          <cx:pt idx="4905">85500</cx:pt>
          <cx:pt idx="4906">1129500</cx:pt>
          <cx:pt idx="4907">1147500</cx:pt>
          <cx:pt idx="4908">450000</cx:pt>
          <cx:pt idx="4909">517500</cx:pt>
          <cx:pt idx="4910">247500</cx:pt>
          <cx:pt idx="4911">454500</cx:pt>
          <cx:pt idx="4912">270000</cx:pt>
          <cx:pt idx="4913">99000</cx:pt>
          <cx:pt idx="4914">675000</cx:pt>
          <cx:pt idx="4915">180000</cx:pt>
          <cx:pt idx="4916">90000</cx:pt>
          <cx:pt idx="4917">265500</cx:pt>
          <cx:pt idx="4918">661500</cx:pt>
          <cx:pt idx="4919">225000</cx:pt>
          <cx:pt idx="4920">855000</cx:pt>
          <cx:pt idx="4921">270000</cx:pt>
          <cx:pt idx="4922">202500</cx:pt>
          <cx:pt idx="4923">180000</cx:pt>
          <cx:pt idx="4924">193500</cx:pt>
          <cx:pt idx="4925">337500</cx:pt>
          <cx:pt idx="4926">139500</cx:pt>
          <cx:pt idx="4927">472500</cx:pt>
          <cx:pt idx="4928">180000</cx:pt>
          <cx:pt idx="4929">675000</cx:pt>
          <cx:pt idx="4930">657000</cx:pt>
          <cx:pt idx="4931">706500</cx:pt>
          <cx:pt idx="4932">135000</cx:pt>
          <cx:pt idx="4933">112500</cx:pt>
          <cx:pt idx="4934">180000</cx:pt>
          <cx:pt idx="4935">495000</cx:pt>
          <cx:pt idx="4936">328500</cx:pt>
          <cx:pt idx="4937">1125000</cx:pt>
          <cx:pt idx="4938">135000</cx:pt>
          <cx:pt idx="4939">148500</cx:pt>
          <cx:pt idx="4940">148500</cx:pt>
          <cx:pt idx="4941">207000</cx:pt>
          <cx:pt idx="4942">540000</cx:pt>
          <cx:pt idx="4943">180000</cx:pt>
          <cx:pt idx="4944">931500</cx:pt>
          <cx:pt idx="4945">450000</cx:pt>
          <cx:pt idx="4946">432000</cx:pt>
          <cx:pt idx="4947">162000</cx:pt>
          <cx:pt idx="4948">855000</cx:pt>
          <cx:pt idx="4949">463500</cx:pt>
          <cx:pt idx="4950">225000</cx:pt>
          <cx:pt idx="4951">405000</cx:pt>
          <cx:pt idx="4952">900000</cx:pt>
          <cx:pt idx="4953">675000</cx:pt>
          <cx:pt idx="4954">252000</cx:pt>
          <cx:pt idx="4955">630000</cx:pt>
          <cx:pt idx="4956">382500</cx:pt>
          <cx:pt idx="4957">463500</cx:pt>
          <cx:pt idx="4958">274500</cx:pt>
          <cx:pt idx="4959">688500</cx:pt>
          <cx:pt idx="4960">135000</cx:pt>
          <cx:pt idx="4961">225000</cx:pt>
          <cx:pt idx="4962">450000</cx:pt>
          <cx:pt idx="4963">337500</cx:pt>
          <cx:pt idx="4964">679500</cx:pt>
          <cx:pt idx="4965">247500</cx:pt>
          <cx:pt idx="4966">540000</cx:pt>
          <cx:pt idx="4967">193500</cx:pt>
          <cx:pt idx="4968">45000</cx:pt>
          <cx:pt idx="4969">454500</cx:pt>
          <cx:pt idx="4970">450000</cx:pt>
          <cx:pt idx="4971">373500</cx:pt>
          <cx:pt idx="4972">1129500</cx:pt>
          <cx:pt idx="4973">900000</cx:pt>
          <cx:pt idx="4974">450000</cx:pt>
          <cx:pt idx="4975">270000</cx:pt>
          <cx:pt idx="4976">1125000</cx:pt>
          <cx:pt idx="4977">450000</cx:pt>
          <cx:pt idx="4978">225000</cx:pt>
          <cx:pt idx="4979">454500</cx:pt>
          <cx:pt idx="4980">450000</cx:pt>
          <cx:pt idx="4981">454500</cx:pt>
          <cx:pt idx="4982">990000</cx:pt>
          <cx:pt idx="4983">270000</cx:pt>
          <cx:pt idx="4984">337500</cx:pt>
          <cx:pt idx="4985">67500</cx:pt>
          <cx:pt idx="4986">675000</cx:pt>
          <cx:pt idx="4987">193500</cx:pt>
          <cx:pt idx="4988">450000</cx:pt>
          <cx:pt idx="4989">720000</cx:pt>
          <cx:pt idx="4990">450000</cx:pt>
          <cx:pt idx="4991">855000</cx:pt>
          <cx:pt idx="4992">1147500</cx:pt>
          <cx:pt idx="4993">450000</cx:pt>
          <cx:pt idx="4994">283500</cx:pt>
          <cx:pt idx="4995">229500</cx:pt>
          <cx:pt idx="4996">1026000</cx:pt>
          <cx:pt idx="4997">337500</cx:pt>
          <cx:pt idx="4998">1125000</cx:pt>
          <cx:pt idx="4999">270000</cx:pt>
          <cx:pt idx="5000">256500</cx:pt>
          <cx:pt idx="5001">238500</cx:pt>
          <cx:pt idx="5002">495000</cx:pt>
          <cx:pt idx="5003">157500</cx:pt>
          <cx:pt idx="5004">450000</cx:pt>
          <cx:pt idx="5005">463500</cx:pt>
          <cx:pt idx="5006">454500</cx:pt>
          <cx:pt idx="5007">270000</cx:pt>
          <cx:pt idx="5008">225000</cx:pt>
          <cx:pt idx="5009">702000</cx:pt>
          <cx:pt idx="5010">225000</cx:pt>
          <cx:pt idx="5011">675000</cx:pt>
          <cx:pt idx="5012">229500</cx:pt>
          <cx:pt idx="5013">837000</cx:pt>
          <cx:pt idx="5014">180000</cx:pt>
          <cx:pt idx="5015">702000</cx:pt>
          <cx:pt idx="5016">382500</cx:pt>
          <cx:pt idx="5017">472500</cx:pt>
          <cx:pt idx="5018">225000</cx:pt>
          <cx:pt idx="5019">958500</cx:pt>
          <cx:pt idx="5020">688500</cx:pt>
          <cx:pt idx="5021">441000</cx:pt>
          <cx:pt idx="5022">324000</cx:pt>
          <cx:pt idx="5023">382500</cx:pt>
          <cx:pt idx="5024">135000</cx:pt>
          <cx:pt idx="5025">675000</cx:pt>
          <cx:pt idx="5026">472500</cx:pt>
          <cx:pt idx="5027">243000</cx:pt>
          <cx:pt idx="5028">958500</cx:pt>
          <cx:pt idx="5029">270000</cx:pt>
          <cx:pt idx="5030">675000</cx:pt>
          <cx:pt idx="5031">450000</cx:pt>
          <cx:pt idx="5032">450000</cx:pt>
          <cx:pt idx="5033">202500</cx:pt>
          <cx:pt idx="5034">306000</cx:pt>
          <cx:pt idx="5035">225000</cx:pt>
          <cx:pt idx="5036">337500</cx:pt>
          <cx:pt idx="5037">675000</cx:pt>
          <cx:pt idx="5038">157500</cx:pt>
          <cx:pt idx="5039">450000</cx:pt>
          <cx:pt idx="5040">967500</cx:pt>
          <cx:pt idx="5041">900000</cx:pt>
          <cx:pt idx="5042">211500</cx:pt>
          <cx:pt idx="5043">1363500</cx:pt>
          <cx:pt idx="5044">148500</cx:pt>
          <cx:pt idx="5045">940500</cx:pt>
          <cx:pt idx="5046">90000</cx:pt>
          <cx:pt idx="5047">571500</cx:pt>
          <cx:pt idx="5048">157500</cx:pt>
          <cx:pt idx="5049">135000</cx:pt>
          <cx:pt idx="5050">238500</cx:pt>
          <cx:pt idx="5051">306000</cx:pt>
          <cx:pt idx="5052">679500</cx:pt>
          <cx:pt idx="5053">463500</cx:pt>
          <cx:pt idx="5054">225000</cx:pt>
          <cx:pt idx="5055">454500</cx:pt>
          <cx:pt idx="5056">495000</cx:pt>
          <cx:pt idx="5057">427500</cx:pt>
          <cx:pt idx="5058">630000</cx:pt>
          <cx:pt idx="5059">463500</cx:pt>
          <cx:pt idx="5060">612000</cx:pt>
          <cx:pt idx="5061">180000</cx:pt>
          <cx:pt idx="5062">675000</cx:pt>
          <cx:pt idx="5063">877500</cx:pt>
          <cx:pt idx="5064">454500</cx:pt>
          <cx:pt idx="5065">1264500</cx:pt>
          <cx:pt idx="5066">157500</cx:pt>
          <cx:pt idx="5067">675000</cx:pt>
          <cx:pt idx="5068">225000</cx:pt>
          <cx:pt idx="5069">238500</cx:pt>
          <cx:pt idx="5070">112500</cx:pt>
          <cx:pt idx="5071">1350000</cx:pt>
          <cx:pt idx="5072">463500</cx:pt>
          <cx:pt idx="5073">900000</cx:pt>
          <cx:pt idx="5074">256500</cx:pt>
          <cx:pt idx="5075">859500</cx:pt>
          <cx:pt idx="5076">675000</cx:pt>
          <cx:pt idx="5077">256500</cx:pt>
          <cx:pt idx="5078">225000</cx:pt>
          <cx:pt idx="5079">877500</cx:pt>
          <cx:pt idx="5080">225000</cx:pt>
          <cx:pt idx="5081">688500</cx:pt>
          <cx:pt idx="5082">157500</cx:pt>
          <cx:pt idx="5083">454500</cx:pt>
          <cx:pt idx="5084">900000</cx:pt>
          <cx:pt idx="5085">454500</cx:pt>
          <cx:pt idx="5086">225000</cx:pt>
          <cx:pt idx="5087">225000</cx:pt>
          <cx:pt idx="5088">225000</cx:pt>
          <cx:pt idx="5089">1575000</cx:pt>
          <cx:pt idx="5090">459000</cx:pt>
          <cx:pt idx="5091">1138500</cx:pt>
          <cx:pt idx="5092">675000</cx:pt>
          <cx:pt idx="5093">238500</cx:pt>
          <cx:pt idx="5094">675000</cx:pt>
          <cx:pt idx="5095">684000</cx:pt>
          <cx:pt idx="5096">630000</cx:pt>
          <cx:pt idx="5097">171000</cx:pt>
          <cx:pt idx="5098">495000</cx:pt>
          <cx:pt idx="5099">679500</cx:pt>
          <cx:pt idx="5100">463500</cx:pt>
          <cx:pt idx="5101">688500</cx:pt>
          <cx:pt idx="5102">283500</cx:pt>
          <cx:pt idx="5103">157500</cx:pt>
          <cx:pt idx="5104">450000</cx:pt>
          <cx:pt idx="5105">238500</cx:pt>
          <cx:pt idx="5106">270000</cx:pt>
          <cx:pt idx="5107">450000</cx:pt>
          <cx:pt idx="5108">900000</cx:pt>
          <cx:pt idx="5109">184500</cx:pt>
          <cx:pt idx="5110">454500</cx:pt>
          <cx:pt idx="5111">135000</cx:pt>
          <cx:pt idx="5112">135000</cx:pt>
          <cx:pt idx="5113">463500</cx:pt>
          <cx:pt idx="5114">238500</cx:pt>
          <cx:pt idx="5115">643500</cx:pt>
          <cx:pt idx="5116">270000</cx:pt>
          <cx:pt idx="5117">126000</cx:pt>
          <cx:pt idx="5118">472500</cx:pt>
          <cx:pt idx="5119">477000</cx:pt>
          <cx:pt idx="5120">202500</cx:pt>
          <cx:pt idx="5121">202500</cx:pt>
          <cx:pt idx="5122">450000</cx:pt>
          <cx:pt idx="5123">202500</cx:pt>
          <cx:pt idx="5124">540000</cx:pt>
          <cx:pt idx="5125">117000</cx:pt>
          <cx:pt idx="5126">1125000</cx:pt>
          <cx:pt idx="5127">126000</cx:pt>
          <cx:pt idx="5128">918000</cx:pt>
          <cx:pt idx="5129">1129500</cx:pt>
          <cx:pt idx="5130">270000</cx:pt>
          <cx:pt idx="5131">810000</cx:pt>
          <cx:pt idx="5132">1755000</cx:pt>
          <cx:pt idx="5133">180000</cx:pt>
          <cx:pt idx="5134">450000</cx:pt>
          <cx:pt idx="5135">90000</cx:pt>
          <cx:pt idx="5136">202500</cx:pt>
          <cx:pt idx="5137">472500</cx:pt>
          <cx:pt idx="5138">702000</cx:pt>
          <cx:pt idx="5139">765000</cx:pt>
          <cx:pt idx="5140">355500</cx:pt>
          <cx:pt idx="5141">697500</cx:pt>
          <cx:pt idx="5142">315000</cx:pt>
          <cx:pt idx="5143">895500</cx:pt>
          <cx:pt idx="5144">360000</cx:pt>
          <cx:pt idx="5145">648000</cx:pt>
          <cx:pt idx="5146">450000</cx:pt>
          <cx:pt idx="5147">697500</cx:pt>
          <cx:pt idx="5148">270000</cx:pt>
          <cx:pt idx="5149">360000</cx:pt>
          <cx:pt idx="5150">450000</cx:pt>
          <cx:pt idx="5151">72000</cx:pt>
          <cx:pt idx="5152">675000</cx:pt>
          <cx:pt idx="5153">135000</cx:pt>
          <cx:pt idx="5154">688500</cx:pt>
          <cx:pt idx="5155">180000</cx:pt>
          <cx:pt idx="5156">180000</cx:pt>
          <cx:pt idx="5157">450000</cx:pt>
          <cx:pt idx="5158">76500</cx:pt>
          <cx:pt idx="5159">945000</cx:pt>
          <cx:pt idx="5160">180000</cx:pt>
          <cx:pt idx="5161">481500</cx:pt>
          <cx:pt idx="5162">454500</cx:pt>
          <cx:pt idx="5163">580500</cx:pt>
          <cx:pt idx="5164">679500</cx:pt>
          <cx:pt idx="5165">904500</cx:pt>
          <cx:pt idx="5166">103500</cx:pt>
          <cx:pt idx="5167">675000</cx:pt>
          <cx:pt idx="5168">328500</cx:pt>
          <cx:pt idx="5169">454500</cx:pt>
          <cx:pt idx="5170">1354500</cx:pt>
          <cx:pt idx="5171">198000</cx:pt>
          <cx:pt idx="5172">135000</cx:pt>
          <cx:pt idx="5173">585000</cx:pt>
          <cx:pt idx="5174">180000</cx:pt>
          <cx:pt idx="5175">886500</cx:pt>
          <cx:pt idx="5176">463500</cx:pt>
          <cx:pt idx="5177">900000</cx:pt>
          <cx:pt idx="5178">283500</cx:pt>
          <cx:pt idx="5179">450000</cx:pt>
          <cx:pt idx="5180">1233000</cx:pt>
          <cx:pt idx="5181">225000</cx:pt>
          <cx:pt idx="5182">135000</cx:pt>
          <cx:pt idx="5183">225000</cx:pt>
          <cx:pt idx="5184">630000</cx:pt>
          <cx:pt idx="5185">900000</cx:pt>
          <cx:pt idx="5186">459000</cx:pt>
          <cx:pt idx="5187">180000</cx:pt>
          <cx:pt idx="5188">135000</cx:pt>
          <cx:pt idx="5189">270000</cx:pt>
          <cx:pt idx="5190">225000</cx:pt>
          <cx:pt idx="5191">166500</cx:pt>
          <cx:pt idx="5192">180000</cx:pt>
          <cx:pt idx="5193">450000</cx:pt>
          <cx:pt idx="5194">225000</cx:pt>
          <cx:pt idx="5195">675000</cx:pt>
          <cx:pt idx="5196">486000</cx:pt>
          <cx:pt idx="5197">225000</cx:pt>
          <cx:pt idx="5198">405000</cx:pt>
          <cx:pt idx="5199">675000</cx:pt>
          <cx:pt idx="5200">414000</cx:pt>
          <cx:pt idx="5201">360000</cx:pt>
          <cx:pt idx="5202">270000</cx:pt>
          <cx:pt idx="5203">450000</cx:pt>
          <cx:pt idx="5204">630000</cx:pt>
          <cx:pt idx="5205">474867</cx:pt>
          <cx:pt idx="5206">495000</cx:pt>
          <cx:pt idx="5207">675000</cx:pt>
          <cx:pt idx="5208">180000</cx:pt>
          <cx:pt idx="5209">450000</cx:pt>
          <cx:pt idx="5210">1125000</cx:pt>
          <cx:pt idx="5211">454500</cx:pt>
          <cx:pt idx="5212">135000</cx:pt>
          <cx:pt idx="5213">1305000</cx:pt>
          <cx:pt idx="5214">135000</cx:pt>
          <cx:pt idx="5215">292500</cx:pt>
          <cx:pt idx="5216">270000</cx:pt>
          <cx:pt idx="5217">225000</cx:pt>
          <cx:pt idx="5218">1057500</cx:pt>
          <cx:pt idx="5219">292500</cx:pt>
          <cx:pt idx="5220">675000</cx:pt>
          <cx:pt idx="5221">1575000</cx:pt>
          <cx:pt idx="5222">247500</cx:pt>
          <cx:pt idx="5223">679500</cx:pt>
          <cx:pt idx="5224">733500</cx:pt>
          <cx:pt idx="5225">247500</cx:pt>
          <cx:pt idx="5226">1125000</cx:pt>
          <cx:pt idx="5227">270000</cx:pt>
          <cx:pt idx="5228">328500</cx:pt>
          <cx:pt idx="5229">472500</cx:pt>
          <cx:pt idx="5230">675000</cx:pt>
          <cx:pt idx="5231">360000</cx:pt>
          <cx:pt idx="5232">112500</cx:pt>
          <cx:pt idx="5233">675000</cx:pt>
          <cx:pt idx="5234">1215000</cx:pt>
          <cx:pt idx="5235">675000</cx:pt>
          <cx:pt idx="5236">522000</cx:pt>
          <cx:pt idx="5237">729000</cx:pt>
          <cx:pt idx="5238">1350000</cx:pt>
          <cx:pt idx="5239">675000</cx:pt>
          <cx:pt idx="5240">1138500</cx:pt>
          <cx:pt idx="5241">450000</cx:pt>
          <cx:pt idx="5242">450000</cx:pt>
          <cx:pt idx="5243">450000</cx:pt>
          <cx:pt idx="5244">450000</cx:pt>
          <cx:pt idx="5245">144000</cx:pt>
          <cx:pt idx="5246">499500</cx:pt>
          <cx:pt idx="5247">607500</cx:pt>
          <cx:pt idx="5248">229500</cx:pt>
          <cx:pt idx="5249">450000</cx:pt>
          <cx:pt idx="5250">157500</cx:pt>
          <cx:pt idx="5251">225000</cx:pt>
          <cx:pt idx="5252">900000</cx:pt>
          <cx:pt idx="5253">621000</cx:pt>
          <cx:pt idx="5254">225000</cx:pt>
          <cx:pt idx="5255">436500</cx:pt>
          <cx:pt idx="5256">1120500</cx:pt>
          <cx:pt idx="5257">405000</cx:pt>
          <cx:pt idx="5258">324000</cx:pt>
          <cx:pt idx="5259">216000</cx:pt>
          <cx:pt idx="5260">225000</cx:pt>
          <cx:pt idx="5261">400500</cx:pt>
          <cx:pt idx="5262">450000</cx:pt>
          <cx:pt idx="5263">490500</cx:pt>
          <cx:pt idx="5264">1354500</cx:pt>
          <cx:pt idx="5265">405000</cx:pt>
          <cx:pt idx="5266">225000</cx:pt>
          <cx:pt idx="5267">315000</cx:pt>
          <cx:pt idx="5268">202500</cx:pt>
          <cx:pt idx="5269">450000</cx:pt>
          <cx:pt idx="5270">1575000</cx:pt>
          <cx:pt idx="5271">270000</cx:pt>
          <cx:pt idx="5272">823500</cx:pt>
          <cx:pt idx="5273">540000</cx:pt>
          <cx:pt idx="5274">256500</cx:pt>
          <cx:pt idx="5275">225000</cx:pt>
          <cx:pt idx="5276">135000</cx:pt>
          <cx:pt idx="5277">247500</cx:pt>
          <cx:pt idx="5278">418500</cx:pt>
          <cx:pt idx="5279">171000</cx:pt>
          <cx:pt idx="5280">630000</cx:pt>
          <cx:pt idx="5281">225000</cx:pt>
          <cx:pt idx="5282">562500</cx:pt>
          <cx:pt idx="5283">450000</cx:pt>
          <cx:pt idx="5284">405000</cx:pt>
          <cx:pt idx="5285">1125000</cx:pt>
          <cx:pt idx="5286">837000</cx:pt>
          <cx:pt idx="5287">427500</cx:pt>
          <cx:pt idx="5288">585000</cx:pt>
          <cx:pt idx="5289">135000</cx:pt>
          <cx:pt idx="5290">2250000</cx:pt>
          <cx:pt idx="5291">675000</cx:pt>
          <cx:pt idx="5292">1444500</cx:pt>
          <cx:pt idx="5293">450000</cx:pt>
          <cx:pt idx="5294">270000</cx:pt>
          <cx:pt idx="5295">292500</cx:pt>
          <cx:pt idx="5296">180000</cx:pt>
          <cx:pt idx="5297">1260000</cx:pt>
          <cx:pt idx="5298">328500</cx:pt>
          <cx:pt idx="5299">450000</cx:pt>
          <cx:pt idx="5300">922500</cx:pt>
          <cx:pt idx="5301">1102500</cx:pt>
          <cx:pt idx="5302">900000</cx:pt>
          <cx:pt idx="5303">193500</cx:pt>
          <cx:pt idx="5304">454500</cx:pt>
          <cx:pt idx="5305">1800000</cx:pt>
          <cx:pt idx="5306">180000</cx:pt>
          <cx:pt idx="5307">180000</cx:pt>
          <cx:pt idx="5308">553500</cx:pt>
          <cx:pt idx="5309">463500</cx:pt>
          <cx:pt idx="5310">157500</cx:pt>
          <cx:pt idx="5311">1282500</cx:pt>
          <cx:pt idx="5312">675000</cx:pt>
          <cx:pt idx="5313">756000</cx:pt>
          <cx:pt idx="5314">148500</cx:pt>
          <cx:pt idx="5315">675000</cx:pt>
          <cx:pt idx="5316">225000</cx:pt>
          <cx:pt idx="5317">1791000</cx:pt>
          <cx:pt idx="5318">675000</cx:pt>
          <cx:pt idx="5319">1057500</cx:pt>
          <cx:pt idx="5320">337500</cx:pt>
          <cx:pt idx="5321">315000</cx:pt>
          <cx:pt idx="5322">697500</cx:pt>
          <cx:pt idx="5323">1017000</cx:pt>
          <cx:pt idx="5324">684000</cx:pt>
          <cx:pt idx="5325">1125000</cx:pt>
          <cx:pt idx="5326">1147500</cx:pt>
          <cx:pt idx="5327">603000</cx:pt>
          <cx:pt idx="5328">369000</cx:pt>
          <cx:pt idx="5329">180000</cx:pt>
          <cx:pt idx="5330">270000</cx:pt>
          <cx:pt idx="5331">679500</cx:pt>
          <cx:pt idx="5332">225000</cx:pt>
          <cx:pt idx="5333">1125000</cx:pt>
          <cx:pt idx="5334">126000</cx:pt>
          <cx:pt idx="5335">252000</cx:pt>
          <cx:pt idx="5336">868500</cx:pt>
          <cx:pt idx="5337">225000</cx:pt>
          <cx:pt idx="5338">477000</cx:pt>
          <cx:pt idx="5339">54000</cx:pt>
          <cx:pt idx="5340">886500</cx:pt>
          <cx:pt idx="5341">886500</cx:pt>
          <cx:pt idx="5342">927000</cx:pt>
          <cx:pt idx="5343">99000</cx:pt>
          <cx:pt idx="5344">576000</cx:pt>
          <cx:pt idx="5345">225000</cx:pt>
          <cx:pt idx="5346">477000</cx:pt>
          <cx:pt idx="5347">450000</cx:pt>
          <cx:pt idx="5348">139500</cx:pt>
          <cx:pt idx="5349">1350000</cx:pt>
          <cx:pt idx="5350">216000</cx:pt>
          <cx:pt idx="5351">229500</cx:pt>
          <cx:pt idx="5352">679500</cx:pt>
          <cx:pt idx="5353">675000</cx:pt>
          <cx:pt idx="5354">234000</cx:pt>
          <cx:pt idx="5355">216000</cx:pt>
          <cx:pt idx="5356">148500</cx:pt>
          <cx:pt idx="5357">450000</cx:pt>
          <cx:pt idx="5358">454500</cx:pt>
          <cx:pt idx="5359">409500</cx:pt>
          <cx:pt idx="5360">855000</cx:pt>
          <cx:pt idx="5361">90000</cx:pt>
          <cx:pt idx="5362">225000</cx:pt>
          <cx:pt idx="5363">450000</cx:pt>
          <cx:pt idx="5364">400500</cx:pt>
          <cx:pt idx="5365">675000</cx:pt>
          <cx:pt idx="5366">675000</cx:pt>
          <cx:pt idx="5367">454500</cx:pt>
          <cx:pt idx="5368">490500</cx:pt>
          <cx:pt idx="5369">675000</cx:pt>
          <cx:pt idx="5370">450000</cx:pt>
          <cx:pt idx="5371">328500</cx:pt>
          <cx:pt idx="5372">247500</cx:pt>
          <cx:pt idx="5373">670500</cx:pt>
          <cx:pt idx="5374">675000</cx:pt>
          <cx:pt idx="5375">225000</cx:pt>
          <cx:pt idx="5376">1125000</cx:pt>
          <cx:pt idx="5377">1350000</cx:pt>
          <cx:pt idx="5378">135000</cx:pt>
          <cx:pt idx="5379">126000</cx:pt>
          <cx:pt idx="5380">630000</cx:pt>
          <cx:pt idx="5381">112500</cx:pt>
          <cx:pt idx="5382">225000</cx:pt>
          <cx:pt idx="5383">450000</cx:pt>
          <cx:pt idx="5384">315000</cx:pt>
          <cx:pt idx="5385">454500</cx:pt>
          <cx:pt idx="5386">306000</cx:pt>
          <cx:pt idx="5387">540000</cx:pt>
          <cx:pt idx="5388">112500</cx:pt>
          <cx:pt idx="5389">148500</cx:pt>
          <cx:pt idx="5390">675000</cx:pt>
          <cx:pt idx="5391">148500</cx:pt>
          <cx:pt idx="5392">513000</cx:pt>
          <cx:pt idx="5393">1039500</cx:pt>
          <cx:pt idx="5394">720000</cx:pt>
          <cx:pt idx="5395">454500</cx:pt>
          <cx:pt idx="5396">900000</cx:pt>
          <cx:pt idx="5397">418500</cx:pt>
          <cx:pt idx="5398">477000</cx:pt>
          <cx:pt idx="5399">508500</cx:pt>
          <cx:pt idx="5400">1147500</cx:pt>
          <cx:pt idx="5401">558000</cx:pt>
          <cx:pt idx="5402">148500</cx:pt>
          <cx:pt idx="5403">418500</cx:pt>
          <cx:pt idx="5404">193500</cx:pt>
          <cx:pt idx="5405">225000</cx:pt>
          <cx:pt idx="5406">135000</cx:pt>
          <cx:pt idx="5407">229500</cx:pt>
          <cx:pt idx="5408">463500</cx:pt>
          <cx:pt idx="5409">225000</cx:pt>
          <cx:pt idx="5410">904500</cx:pt>
          <cx:pt idx="5411">270000</cx:pt>
          <cx:pt idx="5412">580500</cx:pt>
          <cx:pt idx="5413">787500</cx:pt>
          <cx:pt idx="5414">634500</cx:pt>
          <cx:pt idx="5415">135000</cx:pt>
          <cx:pt idx="5416">135000</cx:pt>
          <cx:pt idx="5417">513000</cx:pt>
          <cx:pt idx="5418">103500</cx:pt>
          <cx:pt idx="5419">450000</cx:pt>
          <cx:pt idx="5420">675000</cx:pt>
          <cx:pt idx="5421">1350000</cx:pt>
          <cx:pt idx="5422">1125000</cx:pt>
          <cx:pt idx="5423">270000</cx:pt>
          <cx:pt idx="5424">450000</cx:pt>
          <cx:pt idx="5425">679500</cx:pt>
          <cx:pt idx="5426">495000</cx:pt>
          <cx:pt idx="5427">270000</cx:pt>
          <cx:pt idx="5428">675000</cx:pt>
          <cx:pt idx="5429">454500</cx:pt>
          <cx:pt idx="5430">229500</cx:pt>
          <cx:pt idx="5431">675000</cx:pt>
          <cx:pt idx="5432">729000</cx:pt>
          <cx:pt idx="5433">99000</cx:pt>
          <cx:pt idx="5434">180000</cx:pt>
          <cx:pt idx="5435">1584000</cx:pt>
          <cx:pt idx="5436">256500</cx:pt>
          <cx:pt idx="5437">1575000</cx:pt>
          <cx:pt idx="5438">2250000</cx:pt>
          <cx:pt idx="5439">360000</cx:pt>
          <cx:pt idx="5440">450000</cx:pt>
          <cx:pt idx="5441">234000</cx:pt>
          <cx:pt idx="5442">454500</cx:pt>
          <cx:pt idx="5443">157500</cx:pt>
          <cx:pt idx="5444">1125000</cx:pt>
          <cx:pt idx="5445">135000</cx:pt>
          <cx:pt idx="5446">270000</cx:pt>
          <cx:pt idx="5447">207000</cx:pt>
          <cx:pt idx="5448">76500</cx:pt>
          <cx:pt idx="5449">270000</cx:pt>
          <cx:pt idx="5450">585000</cx:pt>
          <cx:pt idx="5451">864000</cx:pt>
          <cx:pt idx="5452">504000</cx:pt>
          <cx:pt idx="5453">1188000</cx:pt>
          <cx:pt idx="5454">454500</cx:pt>
          <cx:pt idx="5455">1129500</cx:pt>
          <cx:pt idx="5456">450000</cx:pt>
          <cx:pt idx="5457">918000</cx:pt>
          <cx:pt idx="5458">45000</cx:pt>
          <cx:pt idx="5459">225000</cx:pt>
          <cx:pt idx="5460">373500</cx:pt>
          <cx:pt idx="5461">225000</cx:pt>
          <cx:pt idx="5462">256500</cx:pt>
          <cx:pt idx="5463">675000</cx:pt>
          <cx:pt idx="5464">112500</cx:pt>
          <cx:pt idx="5465">450000</cx:pt>
          <cx:pt idx="5466">1125000</cx:pt>
          <cx:pt idx="5467">450000</cx:pt>
          <cx:pt idx="5468">252000</cx:pt>
          <cx:pt idx="5469">1125000</cx:pt>
          <cx:pt idx="5470">450000</cx:pt>
          <cx:pt idx="5471">900000</cx:pt>
          <cx:pt idx="5472">238500</cx:pt>
          <cx:pt idx="5473">382500</cx:pt>
          <cx:pt idx="5474">454500</cx:pt>
          <cx:pt idx="5475">252000</cx:pt>
          <cx:pt idx="5476">297000</cx:pt>
          <cx:pt idx="5477">1503000</cx:pt>
          <cx:pt idx="5478">270000</cx:pt>
          <cx:pt idx="5479">265500</cx:pt>
          <cx:pt idx="5480">360000</cx:pt>
          <cx:pt idx="5481">1215000</cx:pt>
          <cx:pt idx="5482">292500</cx:pt>
          <cx:pt idx="5483">135000</cx:pt>
          <cx:pt idx="5484">225000</cx:pt>
          <cx:pt idx="5485">225000</cx:pt>
          <cx:pt idx="5486">360000</cx:pt>
          <cx:pt idx="5487">405000</cx:pt>
          <cx:pt idx="5488">229500</cx:pt>
          <cx:pt idx="5489">481500</cx:pt>
          <cx:pt idx="5490">67500</cx:pt>
          <cx:pt idx="5491">472500</cx:pt>
          <cx:pt idx="5492">900000</cx:pt>
          <cx:pt idx="5493">382500</cx:pt>
          <cx:pt idx="5494">463500</cx:pt>
          <cx:pt idx="5495">90000</cx:pt>
          <cx:pt idx="5496">292500</cx:pt>
          <cx:pt idx="5497">180000</cx:pt>
          <cx:pt idx="5498">450000</cx:pt>
          <cx:pt idx="5499">585000</cx:pt>
          <cx:pt idx="5500">463500</cx:pt>
          <cx:pt idx="5501">360000</cx:pt>
          <cx:pt idx="5502">540000</cx:pt>
          <cx:pt idx="5503">112500</cx:pt>
          <cx:pt idx="5504">450000</cx:pt>
          <cx:pt idx="5505">225000</cx:pt>
          <cx:pt idx="5506">247500</cx:pt>
          <cx:pt idx="5507">598500</cx:pt>
          <cx:pt idx="5508">643500</cx:pt>
          <cx:pt idx="5509">450000</cx:pt>
          <cx:pt idx="5510">540000</cx:pt>
          <cx:pt idx="5511">639000</cx:pt>
          <cx:pt idx="5512">225000</cx:pt>
          <cx:pt idx="5513">225000</cx:pt>
          <cx:pt idx="5514">454500</cx:pt>
          <cx:pt idx="5515">180000</cx:pt>
          <cx:pt idx="5516">900000</cx:pt>
          <cx:pt idx="5517">688500</cx:pt>
          <cx:pt idx="5518">369000</cx:pt>
          <cx:pt idx="5519">243000</cx:pt>
          <cx:pt idx="5520">463500</cx:pt>
          <cx:pt idx="5521">958500</cx:pt>
          <cx:pt idx="5522">450000</cx:pt>
          <cx:pt idx="5523">490500</cx:pt>
          <cx:pt idx="5524">225000</cx:pt>
          <cx:pt idx="5525">261000</cx:pt>
          <cx:pt idx="5526">337500</cx:pt>
          <cx:pt idx="5527">549000</cx:pt>
          <cx:pt idx="5528">990000</cx:pt>
          <cx:pt idx="5529">450000</cx:pt>
          <cx:pt idx="5530">135000</cx:pt>
          <cx:pt idx="5531">225000</cx:pt>
          <cx:pt idx="5532">1350000</cx:pt>
          <cx:pt idx="5533">1125000</cx:pt>
          <cx:pt idx="5534">81000</cx:pt>
          <cx:pt idx="5535">675000</cx:pt>
          <cx:pt idx="5536">405000</cx:pt>
          <cx:pt idx="5537">225000</cx:pt>
          <cx:pt idx="5538">135000</cx:pt>
          <cx:pt idx="5539">1930500</cx:pt>
          <cx:pt idx="5540">225000</cx:pt>
          <cx:pt idx="5541">270000</cx:pt>
          <cx:pt idx="5542">405000</cx:pt>
          <cx:pt idx="5543">1080000</cx:pt>
          <cx:pt idx="5544">225000</cx:pt>
          <cx:pt idx="5545">279000</cx:pt>
          <cx:pt idx="5546">405000</cx:pt>
          <cx:pt idx="5547">450000</cx:pt>
          <cx:pt idx="5548">256500</cx:pt>
          <cx:pt idx="5549">900000</cx:pt>
          <cx:pt idx="5550">900000</cx:pt>
          <cx:pt idx="5551">504000</cx:pt>
          <cx:pt idx="5552">225000</cx:pt>
          <cx:pt idx="5553">225000</cx:pt>
          <cx:pt idx="5554">675000</cx:pt>
          <cx:pt idx="5555">774000</cx:pt>
          <cx:pt idx="5556">450000</cx:pt>
          <cx:pt idx="5557">450000</cx:pt>
          <cx:pt idx="5558">405000</cx:pt>
          <cx:pt idx="5559">234000</cx:pt>
          <cx:pt idx="5560">180000</cx:pt>
          <cx:pt idx="5561">193500</cx:pt>
          <cx:pt idx="5562">675000</cx:pt>
          <cx:pt idx="5563">675000</cx:pt>
          <cx:pt idx="5564">243000</cx:pt>
          <cx:pt idx="5565">135000</cx:pt>
          <cx:pt idx="5566">94500</cx:pt>
          <cx:pt idx="5567">585000</cx:pt>
          <cx:pt idx="5568">225000</cx:pt>
          <cx:pt idx="5569">454500</cx:pt>
          <cx:pt idx="5570">270000</cx:pt>
          <cx:pt idx="5571">63000</cx:pt>
          <cx:pt idx="5572">441000</cx:pt>
          <cx:pt idx="5573">297000</cx:pt>
          <cx:pt idx="5574">270000</cx:pt>
          <cx:pt idx="5575">315000</cx:pt>
          <cx:pt idx="5576">225000</cx:pt>
          <cx:pt idx="5577">684000</cx:pt>
          <cx:pt idx="5578">679500</cx:pt>
          <cx:pt idx="5579">675000</cx:pt>
          <cx:pt idx="5580">85500</cx:pt>
          <cx:pt idx="5581">225000</cx:pt>
          <cx:pt idx="5582">225000</cx:pt>
          <cx:pt idx="5583">225000</cx:pt>
          <cx:pt idx="5584">360000</cx:pt>
          <cx:pt idx="5585">405000</cx:pt>
          <cx:pt idx="5586">148500</cx:pt>
          <cx:pt idx="5587">225000</cx:pt>
          <cx:pt idx="5588">517500</cx:pt>
          <cx:pt idx="5589">261000</cx:pt>
          <cx:pt idx="5590">225000</cx:pt>
          <cx:pt idx="5591">112500</cx:pt>
          <cx:pt idx="5592">225000</cx:pt>
          <cx:pt idx="5593">45000</cx:pt>
          <cx:pt idx="5594">454500</cx:pt>
          <cx:pt idx="5595">112500</cx:pt>
          <cx:pt idx="5596">81000</cx:pt>
          <cx:pt idx="5597">76500</cx:pt>
          <cx:pt idx="5598">45000</cx:pt>
          <cx:pt idx="5599">387000</cx:pt>
          <cx:pt idx="5600">504000</cx:pt>
          <cx:pt idx="5601">778500</cx:pt>
          <cx:pt idx="5602">270000</cx:pt>
          <cx:pt idx="5603">765000</cx:pt>
          <cx:pt idx="5604">1345500</cx:pt>
          <cx:pt idx="5605">900000</cx:pt>
          <cx:pt idx="5606">328500</cx:pt>
          <cx:pt idx="5607">405000</cx:pt>
          <cx:pt idx="5608">463500</cx:pt>
          <cx:pt idx="5609">144000</cx:pt>
          <cx:pt idx="5610">675000</cx:pt>
          <cx:pt idx="5611">225000</cx:pt>
          <cx:pt idx="5612">238500</cx:pt>
          <cx:pt idx="5613">477000</cx:pt>
          <cx:pt idx="5614">247500</cx:pt>
          <cx:pt idx="5615">634500</cx:pt>
          <cx:pt idx="5616">657000</cx:pt>
          <cx:pt idx="5617">288000</cx:pt>
          <cx:pt idx="5618">675000</cx:pt>
          <cx:pt idx="5619">900000</cx:pt>
          <cx:pt idx="5620">256500</cx:pt>
          <cx:pt idx="5621">454500</cx:pt>
          <cx:pt idx="5622">490500</cx:pt>
          <cx:pt idx="5623">1125000</cx:pt>
          <cx:pt idx="5624">225000</cx:pt>
          <cx:pt idx="5625">1282500</cx:pt>
          <cx:pt idx="5626">283500</cx:pt>
          <cx:pt idx="5627">270000</cx:pt>
          <cx:pt idx="5628">135000</cx:pt>
          <cx:pt idx="5629">810000</cx:pt>
          <cx:pt idx="5630">157500</cx:pt>
          <cx:pt idx="5631">1291500</cx:pt>
          <cx:pt idx="5632">558000</cx:pt>
          <cx:pt idx="5633">450000</cx:pt>
          <cx:pt idx="5634">270000</cx:pt>
          <cx:pt idx="5635">454500</cx:pt>
          <cx:pt idx="5636">418500</cx:pt>
          <cx:pt idx="5637">157500</cx:pt>
          <cx:pt idx="5638">787500</cx:pt>
          <cx:pt idx="5639">207000</cx:pt>
          <cx:pt idx="5640">450000</cx:pt>
          <cx:pt idx="5641">315000</cx:pt>
          <cx:pt idx="5642">103500</cx:pt>
          <cx:pt idx="5643">337500</cx:pt>
          <cx:pt idx="5644">225000</cx:pt>
          <cx:pt idx="5645">148500</cx:pt>
          <cx:pt idx="5646">508500</cx:pt>
          <cx:pt idx="5647">202500</cx:pt>
          <cx:pt idx="5648">1129500</cx:pt>
          <cx:pt idx="5649">225000</cx:pt>
          <cx:pt idx="5650">1800000</cx:pt>
          <cx:pt idx="5651">225000</cx:pt>
          <cx:pt idx="5652">675000</cx:pt>
          <cx:pt idx="5653">234342</cx:pt>
          <cx:pt idx="5654">1350000</cx:pt>
          <cx:pt idx="5655">225000</cx:pt>
          <cx:pt idx="5656">463500</cx:pt>
          <cx:pt idx="5657">585000</cx:pt>
          <cx:pt idx="5658">945000</cx:pt>
          <cx:pt idx="5659">450000</cx:pt>
          <cx:pt idx="5660">1125000</cx:pt>
          <cx:pt idx="5661">378000</cx:pt>
          <cx:pt idx="5662">234000</cx:pt>
          <cx:pt idx="5663">180000</cx:pt>
          <cx:pt idx="5664">225000</cx:pt>
          <cx:pt idx="5665">243000</cx:pt>
          <cx:pt idx="5666">270000</cx:pt>
          <cx:pt idx="5667">450000</cx:pt>
          <cx:pt idx="5668">243000</cx:pt>
          <cx:pt idx="5669">900000</cx:pt>
          <cx:pt idx="5670">463171.5</cx:pt>
          <cx:pt idx="5671">247500</cx:pt>
          <cx:pt idx="5672">144000</cx:pt>
          <cx:pt idx="5673">225000</cx:pt>
          <cx:pt idx="5674">292500</cx:pt>
          <cx:pt idx="5675">319500</cx:pt>
          <cx:pt idx="5676">927000</cx:pt>
          <cx:pt idx="5677">900000</cx:pt>
          <cx:pt idx="5678">225000</cx:pt>
          <cx:pt idx="5679">450000</cx:pt>
          <cx:pt idx="5680">463500</cx:pt>
          <cx:pt idx="5681">922500</cx:pt>
          <cx:pt idx="5682">661500</cx:pt>
          <cx:pt idx="5683">225000</cx:pt>
          <cx:pt idx="5684">630000</cx:pt>
          <cx:pt idx="5685">810000</cx:pt>
          <cx:pt idx="5686">225000</cx:pt>
          <cx:pt idx="5687">1800000</cx:pt>
          <cx:pt idx="5688">454500</cx:pt>
          <cx:pt idx="5689">1269000</cx:pt>
          <cx:pt idx="5690">567000</cx:pt>
          <cx:pt idx="5691">225000</cx:pt>
          <cx:pt idx="5692">1102500</cx:pt>
          <cx:pt idx="5693">130500</cx:pt>
          <cx:pt idx="5694">450000</cx:pt>
          <cx:pt idx="5695">450000</cx:pt>
          <cx:pt idx="5696">135000</cx:pt>
          <cx:pt idx="5697">450000</cx:pt>
          <cx:pt idx="5698">193500</cx:pt>
          <cx:pt idx="5699">252000</cx:pt>
          <cx:pt idx="5700">877500</cx:pt>
          <cx:pt idx="5701">67500</cx:pt>
          <cx:pt idx="5702">675000</cx:pt>
          <cx:pt idx="5703">1350000</cx:pt>
          <cx:pt idx="5704">225000</cx:pt>
          <cx:pt idx="5705">177444</cx:pt>
          <cx:pt idx="5706">1377000</cx:pt>
          <cx:pt idx="5707">900000</cx:pt>
          <cx:pt idx="5708">135000</cx:pt>
          <cx:pt idx="5709">189000</cx:pt>
          <cx:pt idx="5710">949500</cx:pt>
          <cx:pt idx="5711">450000</cx:pt>
          <cx:pt idx="5712">270000</cx:pt>
          <cx:pt idx="5713">292500</cx:pt>
          <cx:pt idx="5714">900000</cx:pt>
          <cx:pt idx="5715">679500</cx:pt>
          <cx:pt idx="5716">1170000</cx:pt>
          <cx:pt idx="5717">675000</cx:pt>
          <cx:pt idx="5718">225000</cx:pt>
          <cx:pt idx="5719">180000</cx:pt>
          <cx:pt idx="5720">1030500</cx:pt>
          <cx:pt idx="5721">472500</cx:pt>
          <cx:pt idx="5722">126000</cx:pt>
          <cx:pt idx="5723">229500</cx:pt>
          <cx:pt idx="5724">450000</cx:pt>
          <cx:pt idx="5725">454500</cx:pt>
          <cx:pt idx="5726">135000</cx:pt>
          <cx:pt idx="5727">567000</cx:pt>
          <cx:pt idx="5728">256500</cx:pt>
          <cx:pt idx="5729">225000</cx:pt>
          <cx:pt idx="5730">369000</cx:pt>
          <cx:pt idx="5731">225000</cx:pt>
          <cx:pt idx="5732">634500</cx:pt>
          <cx:pt idx="5733">135000</cx:pt>
          <cx:pt idx="5734">225000</cx:pt>
          <cx:pt idx="5735">112500</cx:pt>
          <cx:pt idx="5736">1125000</cx:pt>
          <cx:pt idx="5737">585000</cx:pt>
          <cx:pt idx="5738">225000</cx:pt>
          <cx:pt idx="5739">234000</cx:pt>
          <cx:pt idx="5740">225000</cx:pt>
          <cx:pt idx="5741">675000</cx:pt>
          <cx:pt idx="5742">900000</cx:pt>
          <cx:pt idx="5743">760500</cx:pt>
          <cx:pt idx="5744">225000</cx:pt>
          <cx:pt idx="5745">450000</cx:pt>
          <cx:pt idx="5746">315000</cx:pt>
          <cx:pt idx="5747">283500</cx:pt>
          <cx:pt idx="5748">900000</cx:pt>
          <cx:pt idx="5749">450000</cx:pt>
          <cx:pt idx="5750">999000</cx:pt>
          <cx:pt idx="5751">562500</cx:pt>
          <cx:pt idx="5752">292500</cx:pt>
          <cx:pt idx="5753">1341000</cx:pt>
          <cx:pt idx="5754">1350000</cx:pt>
          <cx:pt idx="5755">225000</cx:pt>
          <cx:pt idx="5756">630000</cx:pt>
          <cx:pt idx="5757">675000</cx:pt>
          <cx:pt idx="5758">234000</cx:pt>
          <cx:pt idx="5759">162000</cx:pt>
          <cx:pt idx="5760">630000</cx:pt>
          <cx:pt idx="5761">463500</cx:pt>
          <cx:pt idx="5762">180000</cx:pt>
          <cx:pt idx="5763">477000</cx:pt>
          <cx:pt idx="5764">598500</cx:pt>
          <cx:pt idx="5765">225000</cx:pt>
          <cx:pt idx="5766">67500</cx:pt>
          <cx:pt idx="5767">225000</cx:pt>
          <cx:pt idx="5768">256500</cx:pt>
          <cx:pt idx="5769">220500</cx:pt>
          <cx:pt idx="5770">675000</cx:pt>
          <cx:pt idx="5771">504000</cx:pt>
          <cx:pt idx="5772">526500</cx:pt>
          <cx:pt idx="5773">310500</cx:pt>
          <cx:pt idx="5774">1125000</cx:pt>
          <cx:pt idx="5775">675000</cx:pt>
          <cx:pt idx="5776">157500</cx:pt>
          <cx:pt idx="5777">481500</cx:pt>
          <cx:pt idx="5778">540000</cx:pt>
          <cx:pt idx="5779">900000</cx:pt>
          <cx:pt idx="5780">225000</cx:pt>
          <cx:pt idx="5781">135000</cx:pt>
          <cx:pt idx="5782">450000</cx:pt>
          <cx:pt idx="5783">585000</cx:pt>
          <cx:pt idx="5784">900000</cx:pt>
          <cx:pt idx="5785">247500</cx:pt>
          <cx:pt idx="5786">495000</cx:pt>
          <cx:pt idx="5787">688500</cx:pt>
          <cx:pt idx="5788">1665000</cx:pt>
          <cx:pt idx="5789">450000</cx:pt>
          <cx:pt idx="5790">450000</cx:pt>
          <cx:pt idx="5791">675000</cx:pt>
          <cx:pt idx="5792">900000</cx:pt>
          <cx:pt idx="5793">405000</cx:pt>
          <cx:pt idx="5794">103500</cx:pt>
          <cx:pt idx="5795">112500</cx:pt>
          <cx:pt idx="5796">382500</cx:pt>
          <cx:pt idx="5797">778500</cx:pt>
          <cx:pt idx="5798">157500</cx:pt>
          <cx:pt idx="5799">139500</cx:pt>
          <cx:pt idx="5800">450000</cx:pt>
          <cx:pt idx="5801">477000</cx:pt>
          <cx:pt idx="5802">427500</cx:pt>
          <cx:pt idx="5803">1125000</cx:pt>
          <cx:pt idx="5804">360000</cx:pt>
          <cx:pt idx="5805">225000</cx:pt>
          <cx:pt idx="5806">630000</cx:pt>
          <cx:pt idx="5807">585000</cx:pt>
          <cx:pt idx="5808">270000</cx:pt>
          <cx:pt idx="5809">315000</cx:pt>
          <cx:pt idx="5810">238500</cx:pt>
          <cx:pt idx="5811">450000</cx:pt>
          <cx:pt idx="5812">292500</cx:pt>
          <cx:pt idx="5813">675000</cx:pt>
          <cx:pt idx="5814">927000</cx:pt>
          <cx:pt idx="5815">450000</cx:pt>
          <cx:pt idx="5816">229500</cx:pt>
          <cx:pt idx="5817">549000</cx:pt>
          <cx:pt idx="5818">1125000</cx:pt>
          <cx:pt idx="5819">823500</cx:pt>
          <cx:pt idx="5820">720000</cx:pt>
          <cx:pt idx="5821">472500</cx:pt>
          <cx:pt idx="5822">540000</cx:pt>
          <cx:pt idx="5823">486000</cx:pt>
          <cx:pt idx="5824">904500</cx:pt>
          <cx:pt idx="5825">225000</cx:pt>
          <cx:pt idx="5826">1125000</cx:pt>
          <cx:pt idx="5827">405000</cx:pt>
          <cx:pt idx="5828">432000</cx:pt>
          <cx:pt idx="5829">598500</cx:pt>
          <cx:pt idx="5830">1350000</cx:pt>
          <cx:pt idx="5831">252000</cx:pt>
          <cx:pt idx="5832">391500</cx:pt>
          <cx:pt idx="5833">450000</cx:pt>
          <cx:pt idx="5834">90000</cx:pt>
          <cx:pt idx="5835">153000</cx:pt>
          <cx:pt idx="5836">702000</cx:pt>
          <cx:pt idx="5837">247500</cx:pt>
          <cx:pt idx="5838">144000</cx:pt>
          <cx:pt idx="5839">472500</cx:pt>
          <cx:pt idx="5840">270000</cx:pt>
          <cx:pt idx="5841">945000</cx:pt>
          <cx:pt idx="5842">225000</cx:pt>
          <cx:pt idx="5843">180000</cx:pt>
          <cx:pt idx="5844">796500</cx:pt>
          <cx:pt idx="5845">454500</cx:pt>
          <cx:pt idx="5846">225000</cx:pt>
          <cx:pt idx="5847">495000</cx:pt>
          <cx:pt idx="5848">540000</cx:pt>
          <cx:pt idx="5849">459000</cx:pt>
          <cx:pt idx="5850">472500</cx:pt>
          <cx:pt idx="5851">229500</cx:pt>
          <cx:pt idx="5852">1530000</cx:pt>
          <cx:pt idx="5853">495000</cx:pt>
          <cx:pt idx="5854">360000</cx:pt>
          <cx:pt idx="5855">436500</cx:pt>
          <cx:pt idx="5856">1080000</cx:pt>
          <cx:pt idx="5857">454500</cx:pt>
          <cx:pt idx="5858">472500</cx:pt>
          <cx:pt idx="5859">382500</cx:pt>
          <cx:pt idx="5860">882000</cx:pt>
          <cx:pt idx="5861">882000</cx:pt>
          <cx:pt idx="5862">679500</cx:pt>
          <cx:pt idx="5863">76500</cx:pt>
          <cx:pt idx="5864">283500</cx:pt>
          <cx:pt idx="5865">180000</cx:pt>
          <cx:pt idx="5866">679500</cx:pt>
          <cx:pt idx="5867">913500</cx:pt>
          <cx:pt idx="5868">157500</cx:pt>
          <cx:pt idx="5869">495000</cx:pt>
          <cx:pt idx="5870">202500</cx:pt>
          <cx:pt idx="5871">688500</cx:pt>
          <cx:pt idx="5872">198000</cx:pt>
          <cx:pt idx="5873">360000</cx:pt>
          <cx:pt idx="5874">148500</cx:pt>
          <cx:pt idx="5875">450000</cx:pt>
          <cx:pt idx="5876">288000</cx:pt>
          <cx:pt idx="5877">697500</cx:pt>
          <cx:pt idx="5878">1800000</cx:pt>
          <cx:pt idx="5879">252000</cx:pt>
          <cx:pt idx="5880">225000</cx:pt>
          <cx:pt idx="5881">225000</cx:pt>
          <cx:pt idx="5882">72000</cx:pt>
          <cx:pt idx="5883">270000</cx:pt>
          <cx:pt idx="5884">292500</cx:pt>
          <cx:pt idx="5885">585000</cx:pt>
          <cx:pt idx="5886">423000</cx:pt>
          <cx:pt idx="5887">463500</cx:pt>
          <cx:pt idx="5888">112500</cx:pt>
          <cx:pt idx="5889">270000</cx:pt>
          <cx:pt idx="5890">396000</cx:pt>
          <cx:pt idx="5891">621000</cx:pt>
          <cx:pt idx="5892">976500</cx:pt>
          <cx:pt idx="5893">945000</cx:pt>
          <cx:pt idx="5894">373500</cx:pt>
          <cx:pt idx="5895">675000</cx:pt>
          <cx:pt idx="5896">472500</cx:pt>
          <cx:pt idx="5897">607500</cx:pt>
          <cx:pt idx="5898">180000</cx:pt>
          <cx:pt idx="5899">405000</cx:pt>
          <cx:pt idx="5900">45000</cx:pt>
          <cx:pt idx="5901">679500</cx:pt>
          <cx:pt idx="5902">1125000</cx:pt>
          <cx:pt idx="5903">157500</cx:pt>
          <cx:pt idx="5904">225000</cx:pt>
          <cx:pt idx="5905">630000</cx:pt>
          <cx:pt idx="5906">1129500</cx:pt>
          <cx:pt idx="5907">900000</cx:pt>
          <cx:pt idx="5908">450000</cx:pt>
          <cx:pt idx="5909">742500</cx:pt>
          <cx:pt idx="5910">630000</cx:pt>
          <cx:pt idx="5911">76500</cx:pt>
          <cx:pt idx="5912">225000</cx:pt>
          <cx:pt idx="5913">675000</cx:pt>
          <cx:pt idx="5914">247500</cx:pt>
          <cx:pt idx="5915">675000</cx:pt>
          <cx:pt idx="5916">675000</cx:pt>
          <cx:pt idx="5917">450000</cx:pt>
          <cx:pt idx="5918">945000</cx:pt>
          <cx:pt idx="5919">927000</cx:pt>
          <cx:pt idx="5920">675000</cx:pt>
          <cx:pt idx="5921">562500</cx:pt>
          <cx:pt idx="5922">225000</cx:pt>
          <cx:pt idx="5923">450000</cx:pt>
          <cx:pt idx="5924">904500</cx:pt>
          <cx:pt idx="5925">270000</cx:pt>
          <cx:pt idx="5926">247500</cx:pt>
          <cx:pt idx="5927">238500</cx:pt>
          <cx:pt idx="5928">481500</cx:pt>
          <cx:pt idx="5929">450000</cx:pt>
          <cx:pt idx="5930">675000</cx:pt>
          <cx:pt idx="5931">297000</cx:pt>
          <cx:pt idx="5932">135000</cx:pt>
          <cx:pt idx="5933">900000</cx:pt>
          <cx:pt idx="5934">675000</cx:pt>
          <cx:pt idx="5935">184500</cx:pt>
          <cx:pt idx="5936">490500</cx:pt>
          <cx:pt idx="5937">589500</cx:pt>
          <cx:pt idx="5938">247500</cx:pt>
          <cx:pt idx="5939">283500</cx:pt>
          <cx:pt idx="5940">900000</cx:pt>
          <cx:pt idx="5941">148500</cx:pt>
          <cx:pt idx="5942">126000</cx:pt>
          <cx:pt idx="5943">675000</cx:pt>
          <cx:pt idx="5944">72000</cx:pt>
          <cx:pt idx="5945">135000</cx:pt>
          <cx:pt idx="5946">270000</cx:pt>
          <cx:pt idx="5947">765000</cx:pt>
          <cx:pt idx="5948">324000</cx:pt>
          <cx:pt idx="5949">675000</cx:pt>
          <cx:pt idx="5950">765000</cx:pt>
          <cx:pt idx="5951">270000</cx:pt>
          <cx:pt idx="5952">1012500</cx:pt>
          <cx:pt idx="5953">675000</cx:pt>
          <cx:pt idx="5954">454500</cx:pt>
          <cx:pt idx="5955">585000</cx:pt>
          <cx:pt idx="5956">1134000</cx:pt>
          <cx:pt idx="5957">1125000</cx:pt>
          <cx:pt idx="5958">162000</cx:pt>
          <cx:pt idx="5959">765000</cx:pt>
          <cx:pt idx="5960">540000</cx:pt>
          <cx:pt idx="5961">225000</cx:pt>
          <cx:pt idx="5962">297000</cx:pt>
          <cx:pt idx="5963">135000</cx:pt>
          <cx:pt idx="5964">450000</cx:pt>
          <cx:pt idx="5965">1170000</cx:pt>
          <cx:pt idx="5966">495000</cx:pt>
          <cx:pt idx="5967">225000</cx:pt>
          <cx:pt idx="5968">679500</cx:pt>
          <cx:pt idx="5969">679500</cx:pt>
          <cx:pt idx="5970">540000</cx:pt>
          <cx:pt idx="5971">225000</cx:pt>
          <cx:pt idx="5972">247500</cx:pt>
          <cx:pt idx="5973">202500</cx:pt>
          <cx:pt idx="5974">166500</cx:pt>
          <cx:pt idx="5975">225000</cx:pt>
          <cx:pt idx="5976">229500</cx:pt>
          <cx:pt idx="5977">1152000</cx:pt>
          <cx:pt idx="5978">180000</cx:pt>
          <cx:pt idx="5979">900000</cx:pt>
          <cx:pt idx="5980">504000</cx:pt>
          <cx:pt idx="5981">225000</cx:pt>
          <cx:pt idx="5982">162000</cx:pt>
          <cx:pt idx="5983">463500</cx:pt>
          <cx:pt idx="5984">450000</cx:pt>
          <cx:pt idx="5985">675000</cx:pt>
          <cx:pt idx="5986">315000</cx:pt>
          <cx:pt idx="5987">360000</cx:pt>
          <cx:pt idx="5988">787500</cx:pt>
          <cx:pt idx="5989">900000</cx:pt>
          <cx:pt idx="5990">450000</cx:pt>
          <cx:pt idx="5991">450000</cx:pt>
          <cx:pt idx="5992">337500</cx:pt>
          <cx:pt idx="5993">225000</cx:pt>
          <cx:pt idx="5994">360000</cx:pt>
          <cx:pt idx="5995">1575000</cx:pt>
          <cx:pt idx="5996">45000</cx:pt>
          <cx:pt idx="5997">184500</cx:pt>
          <cx:pt idx="5998">1350000</cx:pt>
          <cx:pt idx="5999">450000</cx:pt>
          <cx:pt idx="6000">454500</cx:pt>
          <cx:pt idx="6001">454500</cx:pt>
          <cx:pt idx="6002">180000</cx:pt>
          <cx:pt idx="6003">1575000</cx:pt>
          <cx:pt idx="6004">702000</cx:pt>
          <cx:pt idx="6005">292500</cx:pt>
          <cx:pt idx="6006">450000</cx:pt>
          <cx:pt idx="6007">108000</cx:pt>
          <cx:pt idx="6008">675000</cx:pt>
          <cx:pt idx="6009">1350000</cx:pt>
          <cx:pt idx="6010">400500</cx:pt>
          <cx:pt idx="6011">436500</cx:pt>
          <cx:pt idx="6012">1350000</cx:pt>
          <cx:pt idx="6013">112500</cx:pt>
          <cx:pt idx="6014">495000</cx:pt>
          <cx:pt idx="6015">315000</cx:pt>
          <cx:pt idx="6016">900000</cx:pt>
          <cx:pt idx="6017">450000</cx:pt>
          <cx:pt idx="6018">198000</cx:pt>
          <cx:pt idx="6019">454500</cx:pt>
          <cx:pt idx="6020">238500</cx:pt>
          <cx:pt idx="6021">720000</cx:pt>
          <cx:pt idx="6022">387000</cx:pt>
          <cx:pt idx="6023">270000</cx:pt>
          <cx:pt idx="6024">225000</cx:pt>
          <cx:pt idx="6025">688500</cx:pt>
          <cx:pt idx="6026">99000</cx:pt>
          <cx:pt idx="6027">463500</cx:pt>
          <cx:pt idx="6028">675000</cx:pt>
          <cx:pt idx="6029">594000</cx:pt>
          <cx:pt idx="6030">103500</cx:pt>
          <cx:pt idx="6031">688500</cx:pt>
          <cx:pt idx="6032">495000</cx:pt>
          <cx:pt idx="6033">454500</cx:pt>
          <cx:pt idx="6034">238500</cx:pt>
          <cx:pt idx="6035">315000</cx:pt>
          <cx:pt idx="6036">544500</cx:pt>
          <cx:pt idx="6037">247500</cx:pt>
          <cx:pt idx="6038">931500</cx:pt>
          <cx:pt idx="6039">769500</cx:pt>
          <cx:pt idx="6040">657000</cx:pt>
          <cx:pt idx="6041">1039500</cx:pt>
          <cx:pt idx="6042">184500</cx:pt>
          <cx:pt idx="6043">198000</cx:pt>
          <cx:pt idx="6044">405000</cx:pt>
          <cx:pt idx="6045">337500</cx:pt>
          <cx:pt idx="6046">63000</cx:pt>
          <cx:pt idx="6047">810000</cx:pt>
          <cx:pt idx="6048">360000</cx:pt>
          <cx:pt idx="6049">1129500</cx:pt>
          <cx:pt idx="6050">990000</cx:pt>
          <cx:pt idx="6051">450000</cx:pt>
          <cx:pt idx="6052">360000</cx:pt>
          <cx:pt idx="6053">918000</cx:pt>
          <cx:pt idx="6054">1080000</cx:pt>
          <cx:pt idx="6055">207000</cx:pt>
          <cx:pt idx="6056">1125000</cx:pt>
          <cx:pt idx="6057">675000</cx:pt>
          <cx:pt idx="6058">490500</cx:pt>
          <cx:pt idx="6059">405000</cx:pt>
          <cx:pt idx="6060">225000</cx:pt>
          <cx:pt idx="6061">679500</cx:pt>
          <cx:pt idx="6062">913500</cx:pt>
          <cx:pt idx="6063">675000</cx:pt>
          <cx:pt idx="6064">495000</cx:pt>
          <cx:pt idx="6065">270000</cx:pt>
          <cx:pt idx="6066">495000</cx:pt>
          <cx:pt idx="6067">454500</cx:pt>
          <cx:pt idx="6068">94500</cx:pt>
          <cx:pt idx="6069">810000</cx:pt>
          <cx:pt idx="6070">585000</cx:pt>
          <cx:pt idx="6071">450000</cx:pt>
          <cx:pt idx="6072">387000</cx:pt>
          <cx:pt idx="6073">184500</cx:pt>
          <cx:pt idx="6074">414000</cx:pt>
          <cx:pt idx="6075">666000</cx:pt>
          <cx:pt idx="6076">270000</cx:pt>
          <cx:pt idx="6077">450000</cx:pt>
          <cx:pt idx="6078">900000</cx:pt>
          <cx:pt idx="6079">702000</cx:pt>
          <cx:pt idx="6080">612000</cx:pt>
          <cx:pt idx="6081">472500</cx:pt>
          <cx:pt idx="6082">459000</cx:pt>
          <cx:pt idx="6083">315000</cx:pt>
          <cx:pt idx="6084">225000</cx:pt>
          <cx:pt idx="6085">112500</cx:pt>
          <cx:pt idx="6086">166500</cx:pt>
          <cx:pt idx="6087">1350000</cx:pt>
          <cx:pt idx="6088">157500</cx:pt>
          <cx:pt idx="6089">225000</cx:pt>
          <cx:pt idx="6090">612000</cx:pt>
          <cx:pt idx="6091">270000</cx:pt>
          <cx:pt idx="6092">540000</cx:pt>
          <cx:pt idx="6093">495000</cx:pt>
          <cx:pt idx="6094">499500</cx:pt>
          <cx:pt idx="6095">630000</cx:pt>
          <cx:pt idx="6096">472500</cx:pt>
          <cx:pt idx="6097">900000</cx:pt>
          <cx:pt idx="6098">900000</cx:pt>
          <cx:pt idx="6099">1372500</cx:pt>
          <cx:pt idx="6100">234000</cx:pt>
          <cx:pt idx="6101">810000</cx:pt>
          <cx:pt idx="6102">270000</cx:pt>
          <cx:pt idx="6103">450000</cx:pt>
          <cx:pt idx="6104">1102500</cx:pt>
          <cx:pt idx="6105">450000</cx:pt>
          <cx:pt idx="6106">90000</cx:pt>
          <cx:pt idx="6107">405000</cx:pt>
          <cx:pt idx="6108">157500</cx:pt>
          <cx:pt idx="6109">621000</cx:pt>
          <cx:pt idx="6110">337500</cx:pt>
          <cx:pt idx="6111">553500</cx:pt>
          <cx:pt idx="6112">225000</cx:pt>
          <cx:pt idx="6113">180000</cx:pt>
          <cx:pt idx="6114">247500</cx:pt>
          <cx:pt idx="6115">364500</cx:pt>
          <cx:pt idx="6116">463500</cx:pt>
          <cx:pt idx="6117">247500</cx:pt>
          <cx:pt idx="6118">450000</cx:pt>
          <cx:pt idx="6119">450000</cx:pt>
          <cx:pt idx="6120">945000</cx:pt>
          <cx:pt idx="6121">1165500</cx:pt>
          <cx:pt idx="6122">283500</cx:pt>
          <cx:pt idx="6123">495000</cx:pt>
          <cx:pt idx="6124">67500</cx:pt>
          <cx:pt idx="6125">225000</cx:pt>
          <cx:pt idx="6126">45000</cx:pt>
          <cx:pt idx="6127">346500</cx:pt>
          <cx:pt idx="6128">810000</cx:pt>
          <cx:pt idx="6129">193500</cx:pt>
          <cx:pt idx="6130">675000</cx:pt>
        </cx:lvl>
      </cx:numDim>
    </cx:data>
  </cx:chartData>
  <cx:chart>
    <cx:plotArea>
      <cx:plotAreaRegion>
        <cx:series layoutId="boxWhisker" uniqueId="{94B3DE3D-D19A-4FEB-BFFD-DF25222063BC}">
          <cx:tx>
            <cx:txData>
              <cx:f>Outliers!$K$1</cx:f>
              <cx:v>AMT_GOODS_PRICE_x</cx:v>
            </cx:txData>
          </cx:tx>
          <cx:dataId val="0"/>
          <cx:layoutPr>
            <cx:visibility meanLine="0" meanMarker="1" nonoutliers="0" outliers="1"/>
            <cx:statistics quartileMethod="exclusive"/>
          </cx:layoutPr>
        </cx:series>
      </cx:plotAreaRegion>
      <cx:axis id="0">
        <cx:catScaling gapWidth="1"/>
        <cx:tickLabels/>
      </cx:axis>
      <cx:axis id="1">
        <cx:valScaling/>
        <cx:tickLabels/>
      </cx:axis>
    </cx:plotArea>
  </cx:chart>
</cx:chartSpace>
</file>

<file path=ppt/charts/chartEx4.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Outliers!$T$2:$T$6132</cx:f>
        <cx:lvl ptCount="6131" formatCode="General">
          <cx:pt idx="0">21865.5</cx:pt>
          <cx:pt idx="1">41301</cx:pt>
          <cx:pt idx="2">20250</cx:pt>
          <cx:pt idx="3">32521.5</cx:pt>
          <cx:pt idx="4">23850</cx:pt>
          <cx:pt idx="5">24592.5</cx:pt>
          <cx:pt idx="6">23157</cx:pt>
          <cx:pt idx="7">32472</cx:pt>
          <cx:pt idx="8">44118</cx:pt>
          <cx:pt idx="9">43983</cx:pt>
          <cx:pt idx="10">6750</cx:pt>
          <cx:pt idx="11">26145</cx:pt>
          <cx:pt idx="12">28647</cx:pt>
          <cx:pt idx="13">30028.5</cx:pt>
          <cx:pt idx="14">11772</cx:pt>
          <cx:pt idx="15">32526</cx:pt>
          <cx:pt idx="16">56290.5</cx:pt>
          <cx:pt idx="17">24781.5</cx:pt>
          <cx:pt idx="18">15124.5</cx:pt>
          <cx:pt idx="19">15750</cx:pt>
          <cx:pt idx="20">36747</cx:pt>
          <cx:pt idx="21">25294.5</cx:pt>
          <cx:pt idx="22">30568.5</cx:pt>
          <cx:pt idx="23">36864</cx:pt>
          <cx:pt idx="24">13500</cx:pt>
          <cx:pt idx="25">13833</cx:pt>
          <cx:pt idx="26">34911</cx:pt>
          <cx:pt idx="27">9135</cx:pt>
          <cx:pt idx="28">16407</cx:pt>
          <cx:pt idx="29">21906</cx:pt>
          <cx:pt idx="30">14355</cx:pt>
          <cx:pt idx="31">65956.5</cx:pt>
          <cx:pt idx="32">17059.5</cx:pt>
          <cx:pt idx="33">35824.5</cx:pt>
          <cx:pt idx="34">31315.5</cx:pt>
          <cx:pt idx="35">18265.5</cx:pt>
          <cx:pt idx="36">23121</cx:pt>
          <cx:pt idx="37">31833</cx:pt>
          <cx:pt idx="38">10125</cx:pt>
          <cx:pt idx="39">22527</cx:pt>
          <cx:pt idx="40">46269</cx:pt>
          <cx:pt idx="41">43587</cx:pt>
          <cx:pt idx="42">25330.5</cx:pt>
          <cx:pt idx="43">29173.5</cx:pt>
          <cx:pt idx="44">9351</cx:pt>
          <cx:pt idx="45">32017.5</cx:pt>
          <cx:pt idx="46">47542.5</cx:pt>
          <cx:pt idx="47">30303</cx:pt>
          <cx:pt idx="48">13500</cx:pt>
          <cx:pt idx="49">51687</cx:pt>
          <cx:pt idx="50">20223</cx:pt>
          <cx:pt idx="51">40500</cx:pt>
          <cx:pt idx="52">41692.5</cx:pt>
          <cx:pt idx="53">20898</cx:pt>
          <cx:pt idx="54">13500</cx:pt>
          <cx:pt idx="55">34807.5</cx:pt>
          <cx:pt idx="56">11619</cx:pt>
          <cx:pt idx="57">42066</cx:pt>
          <cx:pt idx="58">22252.5</cx:pt>
          <cx:pt idx="59">26901</cx:pt>
          <cx:pt idx="60">24178.5</cx:pt>
          <cx:pt idx="61">26973</cx:pt>
          <cx:pt idx="62">11718</cx:pt>
          <cx:pt idx="63">9900</cx:pt>
          <cx:pt idx="64">44617.5</cx:pt>
          <cx:pt idx="65">28426.5</cx:pt>
          <cx:pt idx="66">72778.5</cx:pt>
          <cx:pt idx="67">9000</cx:pt>
          <cx:pt idx="68">19867.5</cx:pt>
          <cx:pt idx="69">49500</cx:pt>
          <cx:pt idx="70">26838</cx:pt>
          <cx:pt idx="71">79065</cx:pt>
          <cx:pt idx="72">38250</cx:pt>
          <cx:pt idx="73">20380.5</cx:pt>
          <cx:pt idx="74">31464</cx:pt>
          <cx:pt idx="75">7924.5</cx:pt>
          <cx:pt idx="76">16753.5</cx:pt>
          <cx:pt idx="77">46084.5</cx:pt>
          <cx:pt idx="78">27153</cx:pt>
          <cx:pt idx="79">29250</cx:pt>
          <cx:pt idx="80">32067</cx:pt>
          <cx:pt idx="81">37579.5</cx:pt>
          <cx:pt idx="82">29839.5</cx:pt>
          <cx:pt idx="83">11650.5</cx:pt>
          <cx:pt idx="84">21154.5</cx:pt>
          <cx:pt idx="85">13833</cx:pt>
          <cx:pt idx="86">51750</cx:pt>
          <cx:pt idx="87">17208</cx:pt>
          <cx:pt idx="88">19134</cx:pt>
          <cx:pt idx="89">24750</cx:pt>
          <cx:pt idx="90">18085.5</cx:pt>
          <cx:pt idx="91">32818.5</cx:pt>
          <cx:pt idx="92">12694.5</cx:pt>
          <cx:pt idx="93">33376.5</cx:pt>
          <cx:pt idx="94">9000</cx:pt>
          <cx:pt idx="95">19233</cx:pt>
          <cx:pt idx="96">72477</cx:pt>
          <cx:pt idx="97">14296.5</cx:pt>
          <cx:pt idx="98">23494.5</cx:pt>
          <cx:pt idx="99">16623</cx:pt>
          <cx:pt idx="100">43659</cx:pt>
          <cx:pt idx="101">14872.5</cx:pt>
          <cx:pt idx="102">20281.5</cx:pt>
          <cx:pt idx="103">29515.5</cx:pt>
          <cx:pt idx="104">68490</cx:pt>
          <cx:pt idx="105">42318</cx:pt>
          <cx:pt idx="106">44352</cx:pt>
          <cx:pt idx="107">32764.5</cx:pt>
          <cx:pt idx="108">19746</cx:pt>
          <cx:pt idx="109">24471</cx:pt>
          <cx:pt idx="110">22018.5</cx:pt>
          <cx:pt idx="111">44824.5</cx:pt>
          <cx:pt idx="112">16546.5</cx:pt>
          <cx:pt idx="113">32940</cx:pt>
          <cx:pt idx="114">8851.5</cx:pt>
          <cx:pt idx="115">20214</cx:pt>
          <cx:pt idx="116">26316</cx:pt>
          <cx:pt idx="117">31176</cx:pt>
          <cx:pt idx="118">52614</cx:pt>
          <cx:pt idx="119">16875</cx:pt>
          <cx:pt idx="120">12501</cx:pt>
          <cx:pt idx="121">17739</cx:pt>
          <cx:pt idx="122">46570.5</cx:pt>
          <cx:pt idx="123">21789</cx:pt>
          <cx:pt idx="124">47880</cx:pt>
          <cx:pt idx="125">45724.5</cx:pt>
          <cx:pt idx="126">37273.5</cx:pt>
          <cx:pt idx="127">10620</cx:pt>
          <cx:pt idx="128">28062</cx:pt>
          <cx:pt idx="129">55341</cx:pt>
          <cx:pt idx="130">42273</cx:pt>
          <cx:pt idx="131">11596.5</cx:pt>
          <cx:pt idx="132">20884.5</cx:pt>
          <cx:pt idx="133">16011</cx:pt>
          <cx:pt idx="134">17946</cx:pt>
          <cx:pt idx="135">28206</cx:pt>
          <cx:pt idx="136">11250</cx:pt>
          <cx:pt idx="137">10125</cx:pt>
          <cx:pt idx="138">17851.5</cx:pt>
          <cx:pt idx="139">20250</cx:pt>
          <cx:pt idx="140">35824.5</cx:pt>
          <cx:pt idx="141">25101</cx:pt>
          <cx:pt idx="142">23121</cx:pt>
          <cx:pt idx="143">33997.5</cx:pt>
          <cx:pt idx="144">24034.5</cx:pt>
          <cx:pt idx="145">36441</cx:pt>
          <cx:pt idx="146">30109.5</cx:pt>
          <cx:pt idx="147">19048.5</cx:pt>
          <cx:pt idx="148">15993</cx:pt>
          <cx:pt idx="149">23962.5</cx:pt>
          <cx:pt idx="150">36423</cx:pt>
          <cx:pt idx="151">19192.5</cx:pt>
          <cx:pt idx="152">19971</cx:pt>
          <cx:pt idx="153">47385</cx:pt>
          <cx:pt idx="154">26487</cx:pt>
          <cx:pt idx="155">29736</cx:pt>
          <cx:pt idx="156">44671.5</cx:pt>
          <cx:pt idx="157">16969.5</cx:pt>
          <cx:pt idx="158">13738.5</cx:pt>
          <cx:pt idx="159">51948</cx:pt>
          <cx:pt idx="160">23629.5</cx:pt>
          <cx:pt idx="161">32625</cx:pt>
          <cx:pt idx="162">23850</cx:pt>
          <cx:pt idx="163">11205</cx:pt>
          <cx:pt idx="164">38790</cx:pt>
          <cx:pt idx="165">26347.5</cx:pt>
          <cx:pt idx="166">9000</cx:pt>
          <cx:pt idx="167">46525.5</cx:pt>
          <cx:pt idx="168">45445.5</cx:pt>
          <cx:pt idx="169">53995.5</cx:pt>
          <cx:pt idx="170">22500</cx:pt>
          <cx:pt idx="171">28408.5</cx:pt>
          <cx:pt idx="172">24669</cx:pt>
          <cx:pt idx="173">39496.5</cx:pt>
          <cx:pt idx="174">40806</cx:pt>
          <cx:pt idx="175">53536.5</cx:pt>
          <cx:pt idx="176">20295</cx:pt>
          <cx:pt idx="177">57001.5</cx:pt>
          <cx:pt idx="178">9000</cx:pt>
          <cx:pt idx="179">40527</cx:pt>
          <cx:pt idx="180">42790.5</cx:pt>
          <cx:pt idx="181">53122.5</cx:pt>
          <cx:pt idx="182">42142.5</cx:pt>
          <cx:pt idx="183">23440.5</cx:pt>
          <cx:pt idx="184">13725</cx:pt>
          <cx:pt idx="185">14742</cx:pt>
          <cx:pt idx="186">22401</cx:pt>
          <cx:pt idx="187">38394</cx:pt>
          <cx:pt idx="188">7875</cx:pt>
          <cx:pt idx="189">17779.5</cx:pt>
          <cx:pt idx="190">18306</cx:pt>
          <cx:pt idx="191">59440.5</cx:pt>
          <cx:pt idx="192">9823.5</cx:pt>
          <cx:pt idx="193">22486.5</cx:pt>
          <cx:pt idx="194">32472</cx:pt>
          <cx:pt idx="195">32553</cx:pt>
          <cx:pt idx="196">24007.5</cx:pt>
          <cx:pt idx="197">17968.5</cx:pt>
          <cx:pt idx="198">6750</cx:pt>
          <cx:pt idx="199">53671.5</cx:pt>
          <cx:pt idx="200">46701</cx:pt>
          <cx:pt idx="201">19975.5</cx:pt>
          <cx:pt idx="202">24705</cx:pt>
          <cx:pt idx="203">26284.5</cx:pt>
          <cx:pt idx="204">21253.5</cx:pt>
          <cx:pt idx="205">26091</cx:pt>
          <cx:pt idx="206">29376</cx:pt>
          <cx:pt idx="207">20025</cx:pt>
          <cx:pt idx="208">11871</cx:pt>
          <cx:pt idx="209">48825</cx:pt>
          <cx:pt idx="210">32602.5</cx:pt>
          <cx:pt idx="211">42642</cx:pt>
          <cx:pt idx="212">40063.5</cx:pt>
          <cx:pt idx="213">26446.5</cx:pt>
          <cx:pt idx="214">29718</cx:pt>
          <cx:pt idx="215">28975.5</cx:pt>
          <cx:pt idx="216">35577</cx:pt>
          <cx:pt idx="217">19525.5</cx:pt>
          <cx:pt idx="218">40806</cx:pt>
          <cx:pt idx="219">42417</cx:pt>
          <cx:pt idx="220">37800</cx:pt>
          <cx:pt idx="221">36976.5</cx:pt>
          <cx:pt idx="222">42642</cx:pt>
          <cx:pt idx="223">9000</cx:pt>
          <cx:pt idx="224">32125.5</cx:pt>
          <cx:pt idx="225">48303</cx:pt>
          <cx:pt idx="226">26509.5</cx:pt>
          <cx:pt idx="227">7555.5</cx:pt>
          <cx:pt idx="228">9630</cx:pt>
          <cx:pt idx="229">26316</cx:pt>
          <cx:pt idx="230">28570.5</cx:pt>
          <cx:pt idx="231">21208.5</cx:pt>
          <cx:pt idx="232">12357</cx:pt>
          <cx:pt idx="233">56362.5</cx:pt>
          <cx:pt idx="234">22680</cx:pt>
          <cx:pt idx="235">58306.5</cx:pt>
          <cx:pt idx="236">28273.5</cx:pt>
          <cx:pt idx="237">32598</cx:pt>
          <cx:pt idx="238">30384</cx:pt>
          <cx:pt idx="239">16582.5</cx:pt>
          <cx:pt idx="240">22437</cx:pt>
          <cx:pt idx="241">24777</cx:pt>
          <cx:pt idx="242">10791</cx:pt>
          <cx:pt idx="243">31180.5</cx:pt>
          <cx:pt idx="244">46174.5</cx:pt>
          <cx:pt idx="245">25519.5</cx:pt>
          <cx:pt idx="246">35937</cx:pt>
          <cx:pt idx="247">28728</cx:pt>
          <cx:pt idx="248">43803</cx:pt>
          <cx:pt idx="249">15552</cx:pt>
          <cx:pt idx="250">17167.5</cx:pt>
          <cx:pt idx="251">30528</cx:pt>
          <cx:pt idx="252">46899</cx:pt>
          <cx:pt idx="253">9000</cx:pt>
          <cx:pt idx="254">32674.5</cx:pt>
          <cx:pt idx="255">19926</cx:pt>
          <cx:pt idx="256">20295</cx:pt>
          <cx:pt idx="257">16875</cx:pt>
          <cx:pt idx="258">67221</cx:pt>
          <cx:pt idx="259">46183.5</cx:pt>
          <cx:pt idx="260">24705</cx:pt>
          <cx:pt idx="261">31131</cx:pt>
          <cx:pt idx="262">9000</cx:pt>
          <cx:pt idx="263">23539.5</cx:pt>
          <cx:pt idx="264">21609</cx:pt>
          <cx:pt idx="265">6750</cx:pt>
          <cx:pt idx="266">24471</cx:pt>
          <cx:pt idx="267">26145</cx:pt>
          <cx:pt idx="268">8172</cx:pt>
          <cx:pt idx="269">35694</cx:pt>
          <cx:pt idx="270">26014.5</cx:pt>
          <cx:pt idx="271">42943.5</cx:pt>
          <cx:pt idx="272">15318</cx:pt>
          <cx:pt idx="273">40063.5</cx:pt>
          <cx:pt idx="274">17631</cx:pt>
          <cx:pt idx="275">15471</cx:pt>
          <cx:pt idx="276">33246</cx:pt>
          <cx:pt idx="277">53397</cx:pt>
          <cx:pt idx="278">15151.5</cx:pt>
          <cx:pt idx="279">19926</cx:pt>
          <cx:pt idx="280">18967.5</cx:pt>
          <cx:pt idx="281">33156</cx:pt>
          <cx:pt idx="282">12955.5</cx:pt>
          <cx:pt idx="283">21541.5</cx:pt>
          <cx:pt idx="284">23607</cx:pt>
          <cx:pt idx="285">27679.5</cx:pt>
          <cx:pt idx="286">10908</cx:pt>
          <cx:pt idx="287">45333</cx:pt>
          <cx:pt idx="288">83241</cx:pt>
          <cx:pt idx="289">23494.5</cx:pt>
          <cx:pt idx="290">31936.5</cx:pt>
          <cx:pt idx="291">11826</cx:pt>
          <cx:pt idx="292">59719.5</cx:pt>
          <cx:pt idx="293">11893.5</cx:pt>
          <cx:pt idx="294">47614.5</cx:pt>
          <cx:pt idx="295">13257</cx:pt>
          <cx:pt idx="296">13036.5</cx:pt>
          <cx:pt idx="297">27423</cx:pt>
          <cx:pt idx="298">45108</cx:pt>
          <cx:pt idx="299">45729</cx:pt>
          <cx:pt idx="300">19714.5</cx:pt>
          <cx:pt idx="301">48595.5</cx:pt>
          <cx:pt idx="302">40572</cx:pt>
          <cx:pt idx="303">49500</cx:pt>
          <cx:pt idx="304">34317</cx:pt>
          <cx:pt idx="305">32602.5</cx:pt>
          <cx:pt idx="306">40122</cx:pt>
          <cx:pt idx="307">11529</cx:pt>
          <cx:pt idx="308">26329.5</cx:pt>
          <cx:pt idx="309">32076</cx:pt>
          <cx:pt idx="310">22599</cx:pt>
          <cx:pt idx="311">17775</cx:pt>
          <cx:pt idx="312">17856</cx:pt>
          <cx:pt idx="313">20668.5</cx:pt>
          <cx:pt idx="314">52524</cx:pt>
          <cx:pt idx="315">31059</cx:pt>
          <cx:pt idx="316">44275.5</cx:pt>
          <cx:pt idx="317">22527</cx:pt>
          <cx:pt idx="318">20893.5</cx:pt>
          <cx:pt idx="319">26743.5</cx:pt>
          <cx:pt idx="320">19795.5</cx:pt>
          <cx:pt idx="321">14256</cx:pt>
          <cx:pt idx="322">38988</cx:pt>
          <cx:pt idx="323">53712</cx:pt>
          <cx:pt idx="324">9000</cx:pt>
          <cx:pt idx="325">16434</cx:pt>
          <cx:pt idx="326">10953</cx:pt>
          <cx:pt idx="327">36054</cx:pt>
          <cx:pt idx="328">44545.5</cx:pt>
          <cx:pt idx="329">16564.5</cx:pt>
          <cx:pt idx="330">9261</cx:pt>
          <cx:pt idx="331">19125</cx:pt>
          <cx:pt idx="332">16875</cx:pt>
          <cx:pt idx="333">25488</cx:pt>
          <cx:pt idx="334">35937</cx:pt>
          <cx:pt idx="335">17487</cx:pt>
          <cx:pt idx="336">59355</cx:pt>
          <cx:pt idx="337">46251</cx:pt>
          <cx:pt idx="338">23089.5</cx:pt>
          <cx:pt idx="339">37800</cx:pt>
          <cx:pt idx="340">54306</cx:pt>
          <cx:pt idx="341">52452</cx:pt>
          <cx:pt idx="342">27832.5</cx:pt>
          <cx:pt idx="343">49873.5</cx:pt>
          <cx:pt idx="344">39645</cx:pt>
          <cx:pt idx="345">31729.5</cx:pt>
          <cx:pt idx="346">16096.5</cx:pt>
          <cx:pt idx="347">36459</cx:pt>
          <cx:pt idx="348">23040</cx:pt>
          <cx:pt idx="349">28552.5</cx:pt>
          <cx:pt idx="350">30127.5</cx:pt>
          <cx:pt idx="351">14148</cx:pt>
          <cx:pt idx="352">15750</cx:pt>
          <cx:pt idx="353">26640</cx:pt>
          <cx:pt idx="354">72607.5</cx:pt>
          <cx:pt idx="355">41548.5</cx:pt>
          <cx:pt idx="356">24210</cx:pt>
          <cx:pt idx="357">16074</cx:pt>
          <cx:pt idx="358">19030.5</cx:pt>
          <cx:pt idx="359">21613.5</cx:pt>
          <cx:pt idx="360">17806.5</cx:pt>
          <cx:pt idx="361">22018.5</cx:pt>
          <cx:pt idx="362">9000</cx:pt>
          <cx:pt idx="363">6750</cx:pt>
          <cx:pt idx="364">8356.5</cx:pt>
          <cx:pt idx="365">23539.5</cx:pt>
          <cx:pt idx="366">36819</cx:pt>
          <cx:pt idx="367">26640</cx:pt>
          <cx:pt idx="368">3303</cx:pt>
          <cx:pt idx="369">13050</cx:pt>
          <cx:pt idx="370">72607.5</cx:pt>
          <cx:pt idx="371">11250</cx:pt>
          <cx:pt idx="372">31486.5</cx:pt>
          <cx:pt idx="373">17550</cx:pt>
          <cx:pt idx="374">37111.5</cx:pt>
          <cx:pt idx="375">24363</cx:pt>
          <cx:pt idx="376">16258.5</cx:pt>
          <cx:pt idx="377">30280.5</cx:pt>
          <cx:pt idx="378">50377.5</cx:pt>
          <cx:pt idx="379">29425.5</cx:pt>
          <cx:pt idx="380">52654.5</cx:pt>
          <cx:pt idx="381">13833</cx:pt>
          <cx:pt idx="382">23773.5</cx:pt>
          <cx:pt idx="383">13279.5</cx:pt>
          <cx:pt idx="384">43429.5</cx:pt>
          <cx:pt idx="385">37809</cx:pt>
          <cx:pt idx="386">27549</cx:pt>
          <cx:pt idx="387">34866</cx:pt>
          <cx:pt idx="388">34785</cx:pt>
          <cx:pt idx="389">50215.5</cx:pt>
          <cx:pt idx="390">30717</cx:pt>
          <cx:pt idx="391">21496.5</cx:pt>
          <cx:pt idx="392">26446.5</cx:pt>
          <cx:pt idx="393">36864</cx:pt>
          <cx:pt idx="394">24412.5</cx:pt>
          <cx:pt idx="395">13500</cx:pt>
          <cx:pt idx="396">29745</cx:pt>
          <cx:pt idx="397">25965</cx:pt>
          <cx:pt idx="398">36846</cx:pt>
          <cx:pt idx="399">14391</cx:pt>
          <cx:pt idx="400">31617</cx:pt>
          <cx:pt idx="401">25344</cx:pt>
          <cx:pt idx="402">12501</cx:pt>
          <cx:pt idx="403">43429.5</cx:pt>
          <cx:pt idx="404">9193.5</cx:pt>
          <cx:pt idx="405">13500</cx:pt>
          <cx:pt idx="406">13500</cx:pt>
          <cx:pt idx="407">26626.5</cx:pt>
          <cx:pt idx="408">26041.5</cx:pt>
          <cx:pt idx="409">40320</cx:pt>
          <cx:pt idx="410">15750</cx:pt>
          <cx:pt idx="411">7686</cx:pt>
          <cx:pt idx="412">13257</cx:pt>
          <cx:pt idx="413">12276</cx:pt>
          <cx:pt idx="414">45234</cx:pt>
          <cx:pt idx="415">10125</cx:pt>
          <cx:pt idx="416">25128</cx:pt>
          <cx:pt idx="417">20943</cx:pt>
          <cx:pt idx="418">28341</cx:pt>
          <cx:pt idx="419">18387</cx:pt>
          <cx:pt idx="420">16456.5</cx:pt>
          <cx:pt idx="421">8541</cx:pt>
          <cx:pt idx="422">22050</cx:pt>
          <cx:pt idx="423">9000</cx:pt>
          <cx:pt idx="424">45495</cx:pt>
          <cx:pt idx="425">16227</cx:pt>
          <cx:pt idx="426">16875</cx:pt>
          <cx:pt idx="427">21649.5</cx:pt>
          <cx:pt idx="428">22261.5</cx:pt>
          <cx:pt idx="429">61461</cx:pt>
          <cx:pt idx="430">36981</cx:pt>
          <cx:pt idx="431">24376.5</cx:pt>
          <cx:pt idx="432">13482</cx:pt>
          <cx:pt idx="433">33354</cx:pt>
          <cx:pt idx="434">27778.5</cx:pt>
          <cx:pt idx="435">15502.5</cx:pt>
          <cx:pt idx="436">45445.5</cx:pt>
          <cx:pt idx="437">66928.5</cx:pt>
          <cx:pt idx="438">13500</cx:pt>
          <cx:pt idx="439">13500</cx:pt>
          <cx:pt idx="440">22936.5</cx:pt>
          <cx:pt idx="441">33120</cx:pt>
          <cx:pt idx="442">46053</cx:pt>
          <cx:pt idx="443">22455</cx:pt>
          <cx:pt idx="444">8856</cx:pt>
          <cx:pt idx="445">12564</cx:pt>
          <cx:pt idx="446">15952.5</cx:pt>
          <cx:pt idx="447">14854.5</cx:pt>
          <cx:pt idx="448">35244</cx:pt>
          <cx:pt idx="449">22468.5</cx:pt>
          <cx:pt idx="450">6750</cx:pt>
          <cx:pt idx="451">76473</cx:pt>
          <cx:pt idx="452">9000</cx:pt>
          <cx:pt idx="453">13140</cx:pt>
          <cx:pt idx="454">18153</cx:pt>
          <cx:pt idx="455">62613</cx:pt>
          <cx:pt idx="456">22050</cx:pt>
          <cx:pt idx="457">36864</cx:pt>
          <cx:pt idx="458">11403</cx:pt>
          <cx:pt idx="459">32976</cx:pt>
          <cx:pt idx="460">22261.5</cx:pt>
          <cx:pt idx="461">18234</cx:pt>
          <cx:pt idx="462">17640</cx:pt>
          <cx:pt idx="463">30357</cx:pt>
          <cx:pt idx="464">9000</cx:pt>
          <cx:pt idx="465">35392.5</cx:pt>
          <cx:pt idx="466">12118.5</cx:pt>
          <cx:pt idx="467">16965</cx:pt>
          <cx:pt idx="468">17095.5</cx:pt>
          <cx:pt idx="469">62613</cx:pt>
          <cx:pt idx="470">21073.5</cx:pt>
          <cx:pt idx="471">70083</cx:pt>
          <cx:pt idx="472">18288</cx:pt>
          <cx:pt idx="473">31171.5</cx:pt>
          <cx:pt idx="474">26185.5</cx:pt>
          <cx:pt idx="475">22059</cx:pt>
          <cx:pt idx="476">35554.5</cx:pt>
          <cx:pt idx="477">9000</cx:pt>
          <cx:pt idx="478">19449</cx:pt>
          <cx:pt idx="479">41629.5</cx:pt>
          <cx:pt idx="480">23121</cx:pt>
          <cx:pt idx="481">9211.5</cx:pt>
          <cx:pt idx="482">30595.5</cx:pt>
          <cx:pt idx="483">21906</cx:pt>
          <cx:pt idx="484">28408.5</cx:pt>
          <cx:pt idx="485">55962</cx:pt>
          <cx:pt idx="486">21109.5</cx:pt>
          <cx:pt idx="487">52465.5</cx:pt>
          <cx:pt idx="488">18724.5</cx:pt>
          <cx:pt idx="489">11619</cx:pt>
          <cx:pt idx="490">25537.5</cx:pt>
          <cx:pt idx="491">37480.5</cx:pt>
          <cx:pt idx="492">29704.5</cx:pt>
          <cx:pt idx="493">18949.5</cx:pt>
          <cx:pt idx="494">23728.5</cx:pt>
          <cx:pt idx="495">33880.5</cx:pt>
          <cx:pt idx="496">9000</cx:pt>
          <cx:pt idx="497">18589.5</cx:pt>
          <cx:pt idx="498">27220.5</cx:pt>
          <cx:pt idx="499">9000</cx:pt>
          <cx:pt idx="500">32472</cx:pt>
          <cx:pt idx="501">41548.5</cx:pt>
          <cx:pt idx="502">12564</cx:pt>
          <cx:pt idx="503">33025.5</cx:pt>
          <cx:pt idx="504">31180.5</cx:pt>
          <cx:pt idx="505">16722</cx:pt>
          <cx:pt idx="506">9315</cx:pt>
          <cx:pt idx="507">11983.5</cx:pt>
          <cx:pt idx="508">31189.5</cx:pt>
          <cx:pt idx="509">15988.5</cx:pt>
          <cx:pt idx="510">24408</cx:pt>
          <cx:pt idx="511">42520.5</cx:pt>
          <cx:pt idx="512">52452</cx:pt>
          <cx:pt idx="513">11515.5</cx:pt>
          <cx:pt idx="514">21775.5</cx:pt>
          <cx:pt idx="515">65907</cx:pt>
          <cx:pt idx="516">40117.5</cx:pt>
          <cx:pt idx="517">37561.5</cx:pt>
          <cx:pt idx="518">50800.5</cx:pt>
          <cx:pt idx="519">17775</cx:pt>
          <cx:pt idx="520">36423</cx:pt>
          <cx:pt idx="521">9756</cx:pt>
          <cx:pt idx="522">31887</cx:pt>
          <cx:pt idx="523">22738.5</cx:pt>
          <cx:pt idx="524">44217</cx:pt>
          <cx:pt idx="525">18517.5</cx:pt>
          <cx:pt idx="526">27292.5</cx:pt>
          <cx:pt idx="527">17748</cx:pt>
          <cx:pt idx="528">29970</cx:pt>
          <cx:pt idx="529">21906</cx:pt>
          <cx:pt idx="530">43285.5</cx:pt>
          <cx:pt idx="531">30204</cx:pt>
          <cx:pt idx="532">20988</cx:pt>
          <cx:pt idx="533">27931.5</cx:pt>
          <cx:pt idx="534">15750</cx:pt>
          <cx:pt idx="535">8356.5</cx:pt>
          <cx:pt idx="536">20979</cx:pt>
          <cx:pt idx="537">21609</cx:pt>
          <cx:pt idx="538">13500</cx:pt>
          <cx:pt idx="539">8095.5</cx:pt>
          <cx:pt idx="540">31018.5</cx:pt>
          <cx:pt idx="541">16407</cx:pt>
          <cx:pt idx="542">25600.5</cx:pt>
          <cx:pt idx="543">62613</cx:pt>
          <cx:pt idx="544">15313.5</cx:pt>
          <cx:pt idx="545">9247.5</cx:pt>
          <cx:pt idx="546">19611</cx:pt>
          <cx:pt idx="547">26779.5</cx:pt>
          <cx:pt idx="548">25375.5</cx:pt>
          <cx:pt idx="549">34636.5</cx:pt>
          <cx:pt idx="550">53581.5</cx:pt>
          <cx:pt idx="551">48555</cx:pt>
          <cx:pt idx="552">16668</cx:pt>
          <cx:pt idx="553">42205.5</cx:pt>
          <cx:pt idx="554">23665.5</cx:pt>
          <cx:pt idx="555">49158</cx:pt>
          <cx:pt idx="556">23769</cx:pt>
          <cx:pt idx="557">34893</cx:pt>
          <cx:pt idx="558">15448.5</cx:pt>
          <cx:pt idx="559">30253.5</cx:pt>
          <cx:pt idx="560">12015</cx:pt>
          <cx:pt idx="561">14251.5</cx:pt>
          <cx:pt idx="562">13963.5</cx:pt>
          <cx:pt idx="563">9751.5</cx:pt>
          <cx:pt idx="564">29970</cx:pt>
          <cx:pt idx="565">29970</cx:pt>
          <cx:pt idx="566">26217</cx:pt>
          <cx:pt idx="567">8428.5</cx:pt>
          <cx:pt idx="568">36459</cx:pt>
          <cx:pt idx="569">14350.5</cx:pt>
          <cx:pt idx="570">20704.5</cx:pt>
          <cx:pt idx="571">18999</cx:pt>
          <cx:pt idx="572">9351</cx:pt>
          <cx:pt idx="573">29871</cx:pt>
          <cx:pt idx="574">14242.5</cx:pt>
          <cx:pt idx="575">10125</cx:pt>
          <cx:pt idx="576">17707.5</cx:pt>
          <cx:pt idx="577">13639.5</cx:pt>
          <cx:pt idx="578">25834.5</cx:pt>
          <cx:pt idx="579">22059</cx:pt>
          <cx:pt idx="580">33430.5</cx:pt>
          <cx:pt idx="581">41692.5</cx:pt>
          <cx:pt idx="582">52321.5</cx:pt>
          <cx:pt idx="583">51543</cx:pt>
          <cx:pt idx="584">27423</cx:pt>
          <cx:pt idx="585">16303.5</cx:pt>
          <cx:pt idx="586">6750</cx:pt>
          <cx:pt idx="587">50530.5</cx:pt>
          <cx:pt idx="588">19309.5</cx:pt>
          <cx:pt idx="589">27000</cx:pt>
          <cx:pt idx="590">25312.5</cx:pt>
          <cx:pt idx="591">19372.5</cx:pt>
          <cx:pt idx="592">38133</cx:pt>
          <cx:pt idx="593">90058.5</cx:pt>
          <cx:pt idx="594">38070</cx:pt>
          <cx:pt idx="595">21294</cx:pt>
          <cx:pt idx="596">36315</cx:pt>
          <cx:pt idx="597">25204.5</cx:pt>
          <cx:pt idx="598">36670.5</cx:pt>
          <cx:pt idx="599">11826</cx:pt>
          <cx:pt idx="600">22599</cx:pt>
          <cx:pt idx="601">22608</cx:pt>
          <cx:pt idx="602">20214</cx:pt>
          <cx:pt idx="603">37116</cx:pt>
          <cx:pt idx="604">34596</cx:pt>
          <cx:pt idx="605">38200.5</cx:pt>
          <cx:pt idx="606">36702</cx:pt>
          <cx:pt idx="607">32067</cx:pt>
          <cx:pt idx="608">13500</cx:pt>
          <cx:pt idx="609">54157.5</cx:pt>
          <cx:pt idx="610">24894</cx:pt>
          <cx:pt idx="611">30226.5</cx:pt>
          <cx:pt idx="612">26316</cx:pt>
          <cx:pt idx="613">19867.5</cx:pt>
          <cx:pt idx="614">32602.5</cx:pt>
          <cx:pt idx="615">27193.5</cx:pt>
          <cx:pt idx="616">13500</cx:pt>
          <cx:pt idx="617">16429.5</cx:pt>
          <cx:pt idx="618">25101</cx:pt>
          <cx:pt idx="619">13284</cx:pt>
          <cx:pt idx="620">26640</cx:pt>
          <cx:pt idx="621">26946</cx:pt>
          <cx:pt idx="622">27081</cx:pt>
          <cx:pt idx="623">68166</cx:pt>
          <cx:pt idx="624">17095.5</cx:pt>
          <cx:pt idx="625">31450.5</cx:pt>
          <cx:pt idx="626">39127.5</cx:pt>
          <cx:pt idx="627">48501</cx:pt>
          <cx:pt idx="628">23931</cx:pt>
          <cx:pt idx="629">28894.5</cx:pt>
          <cx:pt idx="630">28309.5</cx:pt>
          <cx:pt idx="631">13734</cx:pt>
          <cx:pt idx="632">13500</cx:pt>
          <cx:pt idx="633">14112</cx:pt>
          <cx:pt idx="634">36292.5</cx:pt>
          <cx:pt idx="635">32674.5</cx:pt>
          <cx:pt idx="636">36234</cx:pt>
          <cx:pt idx="637">15255</cx:pt>
          <cx:pt idx="638">40000.5</cx:pt>
          <cx:pt idx="639">34209</cx:pt>
          <cx:pt idx="640">26217</cx:pt>
          <cx:pt idx="641">9513</cx:pt>
          <cx:pt idx="642">25128</cx:pt>
          <cx:pt idx="643">13963.5</cx:pt>
          <cx:pt idx="644">16875</cx:pt>
          <cx:pt idx="645">30469.5</cx:pt>
          <cx:pt idx="646">17235</cx:pt>
          <cx:pt idx="647">21865.5</cx:pt>
          <cx:pt idx="648">19998</cx:pt>
          <cx:pt idx="649">24970.5</cx:pt>
          <cx:pt idx="650">16051.5</cx:pt>
          <cx:pt idx="651">10125</cx:pt>
          <cx:pt idx="652">37669.5</cx:pt>
          <cx:pt idx="653">36643.5</cx:pt>
          <cx:pt idx="654">31909.5</cx:pt>
          <cx:pt idx="655">59094</cx:pt>
          <cx:pt idx="656">13500</cx:pt>
          <cx:pt idx="657">17127</cx:pt>
          <cx:pt idx="658">21865.5</cx:pt>
          <cx:pt idx="659">23589</cx:pt>
          <cx:pt idx="660">17505</cx:pt>
          <cx:pt idx="661">40675.5</cx:pt>
          <cx:pt idx="662">46350</cx:pt>
          <cx:pt idx="663">12199.5</cx:pt>
          <cx:pt idx="664">51687</cx:pt>
          <cx:pt idx="665">17217</cx:pt>
          <cx:pt idx="666">48631.5</cx:pt>
          <cx:pt idx="667">9000</cx:pt>
          <cx:pt idx="668">13500</cx:pt>
          <cx:pt idx="669">32458.5</cx:pt>
          <cx:pt idx="670">30109.5</cx:pt>
          <cx:pt idx="671">17172</cx:pt>
          <cx:pt idx="672">44280</cx:pt>
          <cx:pt idx="673">16047</cx:pt>
          <cx:pt idx="674">24282</cx:pt>
          <cx:pt idx="675">10480.5</cx:pt>
          <cx:pt idx="676">23836.5</cx:pt>
          <cx:pt idx="677">29340</cx:pt>
          <cx:pt idx="678">32148</cx:pt>
          <cx:pt idx="679">37494</cx:pt>
          <cx:pt idx="680">31617</cx:pt>
          <cx:pt idx="681">35415</cx:pt>
          <cx:pt idx="682">13648.5</cx:pt>
          <cx:pt idx="683">26928</cx:pt>
          <cx:pt idx="684">25218</cx:pt>
          <cx:pt idx="685">6988.5</cx:pt>
          <cx:pt idx="686">20727</cx:pt>
          <cx:pt idx="687">33214.5</cx:pt>
          <cx:pt idx="688">17694</cx:pt>
          <cx:pt idx="689">8707.5</cx:pt>
          <cx:pt idx="690">32143.5</cx:pt>
          <cx:pt idx="691">26316</cx:pt>
          <cx:pt idx="692">13500</cx:pt>
          <cx:pt idx="693">26086.5</cx:pt>
          <cx:pt idx="694">28408.5</cx:pt>
          <cx:pt idx="695">31261.5</cx:pt>
          <cx:pt idx="696">31522.5</cx:pt>
          <cx:pt idx="697">8950.5</cx:pt>
          <cx:pt idx="698">52452</cx:pt>
          <cx:pt idx="699">22455</cx:pt>
          <cx:pt idx="700">18949.5</cx:pt>
          <cx:pt idx="701">23395.5</cx:pt>
          <cx:pt idx="702">8082</cx:pt>
          <cx:pt idx="703">63351</cx:pt>
          <cx:pt idx="704">20353.5</cx:pt>
          <cx:pt idx="705">34726.5</cx:pt>
          <cx:pt idx="706">11074.5</cx:pt>
          <cx:pt idx="707">24939</cx:pt>
          <cx:pt idx="708">39456</cx:pt>
          <cx:pt idx="709">4954.5</cx:pt>
          <cx:pt idx="710">59094</cx:pt>
          <cx:pt idx="711">30528</cx:pt>
          <cx:pt idx="712">51412.5</cx:pt>
          <cx:pt idx="713">39604.5</cx:pt>
          <cx:pt idx="714">24961.5</cx:pt>
          <cx:pt idx="715">32053.5</cx:pt>
          <cx:pt idx="716">34159.5</cx:pt>
          <cx:pt idx="717">9000</cx:pt>
          <cx:pt idx="718">14422.5</cx:pt>
          <cx:pt idx="719">29947.5</cx:pt>
          <cx:pt idx="720">35806.5</cx:pt>
          <cx:pt idx="721">17095.5</cx:pt>
          <cx:pt idx="722">31653</cx:pt>
          <cx:pt idx="723">10849.5</cx:pt>
          <cx:pt idx="724">19705.5</cx:pt>
          <cx:pt idx="725">15745.5</cx:pt>
          <cx:pt idx="726">44748</cx:pt>
          <cx:pt idx="727">21996</cx:pt>
          <cx:pt idx="728">12946.5</cx:pt>
          <cx:pt idx="729">26316</cx:pt>
          <cx:pt idx="730">31419</cx:pt>
          <cx:pt idx="731">15111</cx:pt>
          <cx:pt idx="732">26550</cx:pt>
          <cx:pt idx="733">53460</cx:pt>
          <cx:pt idx="734">56016</cx:pt>
          <cx:pt idx="735">40320</cx:pt>
          <cx:pt idx="736">42831</cx:pt>
          <cx:pt idx="737">34317</cx:pt>
          <cx:pt idx="738">37800</cx:pt>
          <cx:pt idx="739">23440.5</cx:pt>
          <cx:pt idx="740">66627</cx:pt>
          <cx:pt idx="741">33376.5</cx:pt>
          <cx:pt idx="742">31522.5</cx:pt>
          <cx:pt idx="743">17905.5</cx:pt>
          <cx:pt idx="744">24876</cx:pt>
          <cx:pt idx="745">10107</cx:pt>
          <cx:pt idx="746">41679</cx:pt>
          <cx:pt idx="747">56092.5</cx:pt>
          <cx:pt idx="748">34596</cx:pt>
          <cx:pt idx="749">36441</cx:pt>
          <cx:pt idx="750">13500</cx:pt>
          <cx:pt idx="751">9922.5</cx:pt>
          <cx:pt idx="752">54517.5</cx:pt>
          <cx:pt idx="753">23773.5</cx:pt>
          <cx:pt idx="754">31018.5</cx:pt>
          <cx:pt idx="755">37543.5</cx:pt>
          <cx:pt idx="756">20677.5</cx:pt>
          <cx:pt idx="757">35617.5</cx:pt>
          <cx:pt idx="758">21375</cx:pt>
          <cx:pt idx="759">6750</cx:pt>
          <cx:pt idx="760">9000</cx:pt>
          <cx:pt idx="761">31059</cx:pt>
          <cx:pt idx="762">61276.5</cx:pt>
          <cx:pt idx="763">33403.5</cx:pt>
          <cx:pt idx="764">27558</cx:pt>
          <cx:pt idx="765">5634</cx:pt>
          <cx:pt idx="766">17329.5</cx:pt>
          <cx:pt idx="767">25866</cx:pt>
          <cx:pt idx="768">33061.5</cx:pt>
          <cx:pt idx="769">34987.5</cx:pt>
          <cx:pt idx="770">24561</cx:pt>
          <cx:pt idx="771">43920</cx:pt>
          <cx:pt idx="772">12802.5</cx:pt>
          <cx:pt idx="773">25965</cx:pt>
          <cx:pt idx="774">42529.5</cx:pt>
          <cx:pt idx="775">34857</cx:pt>
          <cx:pt idx="776">31176</cx:pt>
          <cx:pt idx="777">12852</cx:pt>
          <cx:pt idx="778">25407</cx:pt>
          <cx:pt idx="779">20160</cx:pt>
          <cx:pt idx="780">25821</cx:pt>
          <cx:pt idx="781">15997.5</cx:pt>
          <cx:pt idx="782">17509.5</cx:pt>
          <cx:pt idx="783">31153.5</cx:pt>
          <cx:pt idx="784">27450</cx:pt>
          <cx:pt idx="785">24930</cx:pt>
          <cx:pt idx="786">31153.5</cx:pt>
          <cx:pt idx="787">36553.5</cx:pt>
          <cx:pt idx="788">15057</cx:pt>
          <cx:pt idx="789">16258.5</cx:pt>
          <cx:pt idx="790">32602.5</cx:pt>
          <cx:pt idx="791">44644.5</cx:pt>
          <cx:pt idx="792">27661.5</cx:pt>
          <cx:pt idx="793">36292.5</cx:pt>
          <cx:pt idx="794">49329</cx:pt>
          <cx:pt idx="795">18909</cx:pt>
          <cx:pt idx="796">6502.5</cx:pt>
          <cx:pt idx="797">6750</cx:pt>
          <cx:pt idx="798">13761</cx:pt>
          <cx:pt idx="799">26527.5</cx:pt>
          <cx:pt idx="800">48631.5</cx:pt>
          <cx:pt idx="801">26145</cx:pt>
          <cx:pt idx="802">31522.5</cx:pt>
          <cx:pt idx="803">43317</cx:pt>
          <cx:pt idx="804">36423</cx:pt>
          <cx:pt idx="805">30838.5</cx:pt>
          <cx:pt idx="806">22653</cx:pt>
          <cx:pt idx="807">27819</cx:pt>
          <cx:pt idx="808">21240</cx:pt>
          <cx:pt idx="809">31941</cx:pt>
          <cx:pt idx="810">35388</cx:pt>
          <cx:pt idx="811">27000</cx:pt>
          <cx:pt idx="812">47664</cx:pt>
          <cx:pt idx="813">16875</cx:pt>
          <cx:pt idx="814">11101.5</cx:pt>
          <cx:pt idx="815">11826</cx:pt>
          <cx:pt idx="816">37948.5</cx:pt>
          <cx:pt idx="817">17752.5</cx:pt>
          <cx:pt idx="818">22500</cx:pt>
          <cx:pt idx="819">22797</cx:pt>
          <cx:pt idx="820">13725</cx:pt>
          <cx:pt idx="821">26640</cx:pt>
          <cx:pt idx="822">26640</cx:pt>
          <cx:pt idx="823">29862</cx:pt>
          <cx:pt idx="824">23778</cx:pt>
          <cx:pt idx="825">40554</cx:pt>
          <cx:pt idx="826">10125</cx:pt>
          <cx:pt idx="827">43659</cx:pt>
          <cx:pt idx="828">6750</cx:pt>
          <cx:pt idx="829">72337.5</cx:pt>
          <cx:pt idx="830">31500</cx:pt>
          <cx:pt idx="831">25546.5</cx:pt>
          <cx:pt idx="832">6574.5</cx:pt>
          <cx:pt idx="833">46161</cx:pt>
          <cx:pt idx="834">8419.5</cx:pt>
          <cx:pt idx="835">30631.5</cx:pt>
          <cx:pt idx="836">50085</cx:pt>
          <cx:pt idx="837">22500</cx:pt>
          <cx:pt idx="838">16978.5</cx:pt>
          <cx:pt idx="839">26217</cx:pt>
          <cx:pt idx="840">24421.5</cx:pt>
          <cx:pt idx="841">15151.5</cx:pt>
          <cx:pt idx="842">34956</cx:pt>
          <cx:pt idx="843">14553</cx:pt>
          <cx:pt idx="844">15664.5</cx:pt>
          <cx:pt idx="845">6750</cx:pt>
          <cx:pt idx="846">13612.5</cx:pt>
          <cx:pt idx="847">19435.5</cx:pt>
          <cx:pt idx="848">13500</cx:pt>
          <cx:pt idx="849">16416</cx:pt>
          <cx:pt idx="850">16506</cx:pt>
          <cx:pt idx="851">37800</cx:pt>
          <cx:pt idx="852">47110.5</cx:pt>
          <cx:pt idx="853">5220</cx:pt>
          <cx:pt idx="854">20250</cx:pt>
          <cx:pt idx="855">22626</cx:pt>
          <cx:pt idx="856">11074.5</cx:pt>
          <cx:pt idx="857">35685</cx:pt>
          <cx:pt idx="858">20151</cx:pt>
          <cx:pt idx="859">15750</cx:pt>
          <cx:pt idx="860">20299.5</cx:pt>
          <cx:pt idx="861">33025.5</cx:pt>
          <cx:pt idx="862">14778</cx:pt>
          <cx:pt idx="863">33403.5</cx:pt>
          <cx:pt idx="864">11718</cx:pt>
          <cx:pt idx="865">18706.5</cx:pt>
          <cx:pt idx="866">29250</cx:pt>
          <cx:pt idx="867">29340</cx:pt>
          <cx:pt idx="868">63549</cx:pt>
          <cx:pt idx="869">22657.5</cx:pt>
          <cx:pt idx="870">4324.5</cx:pt>
          <cx:pt idx="871">34132.5</cx:pt>
          <cx:pt idx="872">21793.5</cx:pt>
          <cx:pt idx="873">32602.5</cx:pt>
          <cx:pt idx="874">8842.5</cx:pt>
          <cx:pt idx="875">14148</cx:pt>
          <cx:pt idx="876">24259.5</cx:pt>
          <cx:pt idx="877">52452</cx:pt>
          <cx:pt idx="878">5814</cx:pt>
          <cx:pt idx="879">53541</cx:pt>
          <cx:pt idx="880">20799</cx:pt>
          <cx:pt idx="881">34281</cx:pt>
          <cx:pt idx="882">27873</cx:pt>
          <cx:pt idx="883">11925</cx:pt>
          <cx:pt idx="884">26316</cx:pt>
          <cx:pt idx="885">33192</cx:pt>
          <cx:pt idx="886">5467.5</cx:pt>
          <cx:pt idx="887">20191.5</cx:pt>
          <cx:pt idx="888">24651</cx:pt>
          <cx:pt idx="889">19737</cx:pt>
          <cx:pt idx="890">39987</cx:pt>
          <cx:pt idx="891">17937</cx:pt>
          <cx:pt idx="892">32895</cx:pt>
          <cx:pt idx="893">13905</cx:pt>
          <cx:pt idx="894">9958.5</cx:pt>
          <cx:pt idx="895">9000</cx:pt>
          <cx:pt idx="896">20061</cx:pt>
          <cx:pt idx="897">57649.5</cx:pt>
          <cx:pt idx="898">26703</cx:pt>
          <cx:pt idx="899">10125</cx:pt>
          <cx:pt idx="900">10125</cx:pt>
          <cx:pt idx="901">14494.5</cx:pt>
          <cx:pt idx="902">19921.5</cx:pt>
          <cx:pt idx="903">40815</cx:pt>
          <cx:pt idx="904">32337</cx:pt>
          <cx:pt idx="905">44041.5</cx:pt>
          <cx:pt idx="906">14062.5</cx:pt>
          <cx:pt idx="907">39460.5</cx:pt>
          <cx:pt idx="908">27778.5</cx:pt>
          <cx:pt idx="909">57780</cx:pt>
          <cx:pt idx="910">22657.5</cx:pt>
          <cx:pt idx="911">10939.5</cx:pt>
          <cx:pt idx="912">37800</cx:pt>
          <cx:pt idx="913">26217</cx:pt>
          <cx:pt idx="914">39933</cx:pt>
          <cx:pt idx="915">56772</cx:pt>
          <cx:pt idx="916">9000</cx:pt>
          <cx:pt idx="917">15804</cx:pt>
          <cx:pt idx="918">23206.5</cx:pt>
          <cx:pt idx="919">38812.5</cx:pt>
          <cx:pt idx="920">17905.5</cx:pt>
          <cx:pt idx="921">35509.5</cx:pt>
          <cx:pt idx="922">25947</cx:pt>
          <cx:pt idx="923">44617.5</cx:pt>
          <cx:pt idx="924">23944.5</cx:pt>
          <cx:pt idx="925">15750</cx:pt>
          <cx:pt idx="926">47349</cx:pt>
          <cx:pt idx="927">59256</cx:pt>
          <cx:pt idx="928">22216.5</cx:pt>
          <cx:pt idx="929">19075.5</cx:pt>
          <cx:pt idx="930">9765</cx:pt>
          <cx:pt idx="931">13500</cx:pt>
          <cx:pt idx="932">25321.5</cx:pt>
          <cx:pt idx="933">29376</cx:pt>
          <cx:pt idx="934">33741</cx:pt>
          <cx:pt idx="935">35685</cx:pt>
          <cx:pt idx="936">21150</cx:pt>
          <cx:pt idx="937">46957.5</cx:pt>
          <cx:pt idx="938">22954.5</cx:pt>
          <cx:pt idx="939">22221</cx:pt>
          <cx:pt idx="940">35392.5</cx:pt>
          <cx:pt idx="941">49878</cx:pt>
          <cx:pt idx="942">36202.5</cx:pt>
          <cx:pt idx="943">23107.5</cx:pt>
          <cx:pt idx="944">12375</cx:pt>
          <cx:pt idx="945">50125.5</cx:pt>
          <cx:pt idx="946">69048</cx:pt>
          <cx:pt idx="947">28773</cx:pt>
          <cx:pt idx="948">32980.5</cx:pt>
          <cx:pt idx="949">13500</cx:pt>
          <cx:pt idx="950">45954</cx:pt>
          <cx:pt idx="951">21541.5</cx:pt>
          <cx:pt idx="952">16294.5</cx:pt>
          <cx:pt idx="953">14661</cx:pt>
          <cx:pt idx="954">31153.5</cx:pt>
          <cx:pt idx="955">20695.5</cx:pt>
          <cx:pt idx="956">16303.5</cx:pt>
          <cx:pt idx="957">46080</cx:pt>
          <cx:pt idx="958">19705.5</cx:pt>
          <cx:pt idx="959">37800</cx:pt>
          <cx:pt idx="960">30280.5</cx:pt>
          <cx:pt idx="961">23625</cx:pt>
          <cx:pt idx="962">11227.5</cx:pt>
          <cx:pt idx="963">35523</cx:pt>
          <cx:pt idx="964">7425</cx:pt>
          <cx:pt idx="965">29178</cx:pt>
          <cx:pt idx="966">71599.5</cx:pt>
          <cx:pt idx="967">25101</cx:pt>
          <cx:pt idx="968">41499</cx:pt>
          <cx:pt idx="969">18850.5</cx:pt>
          <cx:pt idx="970">32980.5</cx:pt>
          <cx:pt idx="971">38758.5</cx:pt>
          <cx:pt idx="972">13500</cx:pt>
          <cx:pt idx="973">26217</cx:pt>
          <cx:pt idx="974">12379.5</cx:pt>
          <cx:pt idx="975">37800</cx:pt>
          <cx:pt idx="976">17757</cx:pt>
          <cx:pt idx="977">46552.5</cx:pt>
          <cx:pt idx="978">26118</cx:pt>
          <cx:pt idx="979">20250</cx:pt>
          <cx:pt idx="980">12375</cx:pt>
          <cx:pt idx="981">34078.5</cx:pt>
          <cx:pt idx="982">27324</cx:pt>
          <cx:pt idx="983">28863</cx:pt>
          <cx:pt idx="984">35068.5</cx:pt>
          <cx:pt idx="985">9351</cx:pt>
          <cx:pt idx="986">8203.5</cx:pt>
          <cx:pt idx="987">17095.5</cx:pt>
          <cx:pt idx="988">12001.5</cx:pt>
          <cx:pt idx="989">21510</cx:pt>
          <cx:pt idx="990">21906</cx:pt>
          <cx:pt idx="991">18922.5</cx:pt>
          <cx:pt idx="992">21919.5</cx:pt>
          <cx:pt idx="993">12375</cx:pt>
          <cx:pt idx="994">15034.5</cx:pt>
          <cx:pt idx="995">24448.5</cx:pt>
          <cx:pt idx="996">13279.5</cx:pt>
          <cx:pt idx="997">36000</cx:pt>
          <cx:pt idx="998">42547.5</cx:pt>
          <cx:pt idx="999">26446.5</cx:pt>
          <cx:pt idx="1000">34281</cx:pt>
          <cx:pt idx="1001">27454.5</cx:pt>
          <cx:pt idx="1002">12330</cx:pt>
          <cx:pt idx="1003">39649.5</cx:pt>
          <cx:pt idx="1004">54976.5</cx:pt>
          <cx:pt idx="1005">21100.5</cx:pt>
          <cx:pt idx="1006">20326.5</cx:pt>
          <cx:pt idx="1007">22720.5</cx:pt>
          <cx:pt idx="1008">35761.5</cx:pt>
          <cx:pt idx="1009">20250</cx:pt>
          <cx:pt idx="1010">37764</cx:pt>
          <cx:pt idx="1011">10102.5</cx:pt>
          <cx:pt idx="1012">20839.5</cx:pt>
          <cx:pt idx="1013">31059</cx:pt>
          <cx:pt idx="1014">25726.5</cx:pt>
          <cx:pt idx="1015">21906</cx:pt>
          <cx:pt idx="1016">14751</cx:pt>
          <cx:pt idx="1017">9000</cx:pt>
          <cx:pt idx="1018">31707</cx:pt>
          <cx:pt idx="1019">50386.5</cx:pt>
          <cx:pt idx="1020">36864</cx:pt>
          <cx:pt idx="1021">31086</cx:pt>
          <cx:pt idx="1022">19741.5</cx:pt>
          <cx:pt idx="1023">34182</cx:pt>
          <cx:pt idx="1024">12501</cx:pt>
          <cx:pt idx="1025">28498.5</cx:pt>
          <cx:pt idx="1026">26874</cx:pt>
          <cx:pt idx="1027">24592.5</cx:pt>
          <cx:pt idx="1028">27544.5</cx:pt>
          <cx:pt idx="1029">12456</cx:pt>
          <cx:pt idx="1030">34290</cx:pt>
          <cx:pt idx="1031">23643</cx:pt>
          <cx:pt idx="1032">31563</cx:pt>
          <cx:pt idx="1033">30807</cx:pt>
          <cx:pt idx="1034">53712</cx:pt>
          <cx:pt idx="1035">9000</cx:pt>
          <cx:pt idx="1036">9000</cx:pt>
          <cx:pt idx="1037">25695</cx:pt>
          <cx:pt idx="1038">55399.5</cx:pt>
          <cx:pt idx="1039">24448.5</cx:pt>
          <cx:pt idx="1040">23881.5</cx:pt>
          <cx:pt idx="1041">20254.5</cx:pt>
          <cx:pt idx="1042">26833.5</cx:pt>
          <cx:pt idx="1043">73786.5</cx:pt>
          <cx:pt idx="1044">28480.5</cx:pt>
          <cx:pt idx="1045">11533.5</cx:pt>
          <cx:pt idx="1046">27967.5</cx:pt>
          <cx:pt idx="1047">29785.5</cx:pt>
          <cx:pt idx="1048">25488</cx:pt>
          <cx:pt idx="1049">9000</cx:pt>
          <cx:pt idx="1050">22018.5</cx:pt>
          <cx:pt idx="1051">19989</cx:pt>
          <cx:pt idx="1052">20637</cx:pt>
          <cx:pt idx="1053">17356.5</cx:pt>
          <cx:pt idx="1054">38443.5</cx:pt>
          <cx:pt idx="1055">21109.5</cx:pt>
          <cx:pt idx="1056">14355</cx:pt>
          <cx:pt idx="1057">35613</cx:pt>
          <cx:pt idx="1058">20637</cx:pt>
          <cx:pt idx="1059">46480.5</cx:pt>
          <cx:pt idx="1060">14512.5</cx:pt>
          <cx:pt idx="1061">6066</cx:pt>
          <cx:pt idx="1062">23485.5</cx:pt>
          <cx:pt idx="1063">16515</cx:pt>
          <cx:pt idx="1064">21375</cx:pt>
          <cx:pt idx="1065">20880</cx:pt>
          <cx:pt idx="1066">38781</cx:pt>
          <cx:pt idx="1067">40459.5</cx:pt>
          <cx:pt idx="1068">38016</cx:pt>
          <cx:pt idx="1069">16821</cx:pt>
          <cx:pt idx="1070">31617</cx:pt>
          <cx:pt idx="1071">22347</cx:pt>
          <cx:pt idx="1072">47533.5</cx:pt>
          <cx:pt idx="1073">30073.5</cx:pt>
          <cx:pt idx="1074">46926</cx:pt>
          <cx:pt idx="1075">30150</cx:pt>
          <cx:pt idx="1076">15754.5</cx:pt>
          <cx:pt idx="1077">24930</cx:pt>
          <cx:pt idx="1078">32296.5</cx:pt>
          <cx:pt idx="1079">7663.5</cx:pt>
          <cx:pt idx="1080">31261.5</cx:pt>
          <cx:pt idx="1081">38614.5</cx:pt>
          <cx:pt idx="1082">45202.5</cx:pt>
          <cx:pt idx="1083">27589.5</cx:pt>
          <cx:pt idx="1084">29970</cx:pt>
          <cx:pt idx="1085">19737</cx:pt>
          <cx:pt idx="1086">19777.5</cx:pt>
          <cx:pt idx="1087">32931</cx:pt>
          <cx:pt idx="1088">34668</cx:pt>
          <cx:pt idx="1089">12996</cx:pt>
          <cx:pt idx="1090">26316</cx:pt>
          <cx:pt idx="1091">44991</cx:pt>
          <cx:pt idx="1092">13500</cx:pt>
          <cx:pt idx="1093">45108</cx:pt>
          <cx:pt idx="1094">30739.5</cx:pt>
          <cx:pt idx="1095">24003</cx:pt>
          <cx:pt idx="1096">45157.5</cx:pt>
          <cx:pt idx="1097">4716</cx:pt>
          <cx:pt idx="1098">35685</cx:pt>
          <cx:pt idx="1099">18360</cx:pt>
          <cx:pt idx="1100">14805</cx:pt>
          <cx:pt idx="1101">11025</cx:pt>
          <cx:pt idx="1102">29601</cx:pt>
          <cx:pt idx="1103">32674.5</cx:pt>
          <cx:pt idx="1104">33007.5</cx:pt>
          <cx:pt idx="1105">46768.5</cx:pt>
          <cx:pt idx="1106">25128</cx:pt>
          <cx:pt idx="1107">10107</cx:pt>
          <cx:pt idx="1108">14031</cx:pt>
          <cx:pt idx="1109">37309.5</cx:pt>
          <cx:pt idx="1110">22801.5</cx:pt>
          <cx:pt idx="1111">39474</cx:pt>
          <cx:pt idx="1112">12312</cx:pt>
          <cx:pt idx="1113">56029.5</cx:pt>
          <cx:pt idx="1114">22887</cx:pt>
          <cx:pt idx="1115">43645.5</cx:pt>
          <cx:pt idx="1116">20974.5</cx:pt>
          <cx:pt idx="1117">28485</cx:pt>
          <cx:pt idx="1118">12087</cx:pt>
          <cx:pt idx="1119">12532.5</cx:pt>
          <cx:pt idx="1120">23931</cx:pt>
          <cx:pt idx="1121">30114</cx:pt>
          <cx:pt idx="1122">44748</cx:pt>
          <cx:pt idx="1123">11250</cx:pt>
          <cx:pt idx="1124">22545</cx:pt>
          <cx:pt idx="1125">26797.5</cx:pt>
          <cx:pt idx="1126">13500</cx:pt>
          <cx:pt idx="1127">33025.5</cx:pt>
          <cx:pt idx="1128">23814</cx:pt>
          <cx:pt idx="1129">58203</cx:pt>
          <cx:pt idx="1130">16047</cx:pt>
          <cx:pt idx="1131">15007.5</cx:pt>
          <cx:pt idx="1132">29790</cx:pt>
          <cx:pt idx="1133">53536.5</cx:pt>
          <cx:pt idx="1134">38866.5</cx:pt>
          <cx:pt idx="1135">30357</cx:pt>
          <cx:pt idx="1136">9823.5</cx:pt>
          <cx:pt idx="1137">19575</cx:pt>
          <cx:pt idx="1138">34749</cx:pt>
          <cx:pt idx="1139">8248.5</cx:pt>
          <cx:pt idx="1140">27580.5</cx:pt>
          <cx:pt idx="1141">35581.5</cx:pt>
          <cx:pt idx="1142">31261.5</cx:pt>
          <cx:pt idx="1143">29164.5</cx:pt>
          <cx:pt idx="1144">30955.5</cx:pt>
          <cx:pt idx="1145">7065</cx:pt>
          <cx:pt idx="1146">64107</cx:pt>
          <cx:pt idx="1147">26703</cx:pt>
          <cx:pt idx="1148">37800</cx:pt>
          <cx:pt idx="1149">18139.5</cx:pt>
          <cx:pt idx="1150">36459</cx:pt>
          <cx:pt idx="1151">13963.5</cx:pt>
          <cx:pt idx="1152">6750</cx:pt>
          <cx:pt idx="1153">12870</cx:pt>
          <cx:pt idx="1154">29124</cx:pt>
          <cx:pt idx="1155">37921.5</cx:pt>
          <cx:pt idx="1156">53253</cx:pt>
          <cx:pt idx="1157">30564</cx:pt>
          <cx:pt idx="1158">51151.5</cx:pt>
          <cx:pt idx="1159">12694.5</cx:pt>
          <cx:pt idx="1160">19030.5</cx:pt>
          <cx:pt idx="1161">23269.5</cx:pt>
          <cx:pt idx="1162">53568</cx:pt>
          <cx:pt idx="1163">30055.5</cx:pt>
          <cx:pt idx="1164">9000</cx:pt>
          <cx:pt idx="1165">36202.5</cx:pt>
          <cx:pt idx="1166">55723.5</cx:pt>
          <cx:pt idx="1167">25249.5</cx:pt>
          <cx:pt idx="1168">48384</cx:pt>
          <cx:pt idx="1169">24480</cx:pt>
          <cx:pt idx="1170">18391.5</cx:pt>
          <cx:pt idx="1171">35937</cx:pt>
          <cx:pt idx="1172">26478</cx:pt>
          <cx:pt idx="1173">23665.5</cx:pt>
          <cx:pt idx="1174">17739</cx:pt>
          <cx:pt idx="1175">31653</cx:pt>
          <cx:pt idx="1176">22527</cx:pt>
          <cx:pt idx="1177">42358.5</cx:pt>
          <cx:pt idx="1178">12069</cx:pt>
          <cx:pt idx="1179">32760</cx:pt>
          <cx:pt idx="1180">22063.5</cx:pt>
          <cx:pt idx="1181">20974.5</cx:pt>
          <cx:pt idx="1182">33385.5</cx:pt>
          <cx:pt idx="1183">13131</cx:pt>
          <cx:pt idx="1184">37593</cx:pt>
          <cx:pt idx="1185">12735</cx:pt>
          <cx:pt idx="1186">31716</cx:pt>
          <cx:pt idx="1187">18697.5</cx:pt>
          <cx:pt idx="1188">13500</cx:pt>
          <cx:pt idx="1189">8473.5</cx:pt>
          <cx:pt idx="1190">7087.5</cx:pt>
          <cx:pt idx="1191">31077</cx:pt>
          <cx:pt idx="1192">17388</cx:pt>
          <cx:pt idx="1193">36333</cx:pt>
          <cx:pt idx="1194">29416.5</cx:pt>
          <cx:pt idx="1195">32683.5</cx:pt>
          <cx:pt idx="1196">26770.5</cx:pt>
          <cx:pt idx="1197">15988.5</cx:pt>
          <cx:pt idx="1198">26901</cx:pt>
          <cx:pt idx="1199">25254</cx:pt>
          <cx:pt idx="1200">31261.5</cx:pt>
          <cx:pt idx="1201">39829.5</cx:pt>
          <cx:pt idx="1202">51628.5</cx:pt>
          <cx:pt idx="1203">26217</cx:pt>
          <cx:pt idx="1204">22180.5</cx:pt>
          <cx:pt idx="1205">44302.5</cx:pt>
          <cx:pt idx="1206">54436.5</cx:pt>
          <cx:pt idx="1207">11250</cx:pt>
          <cx:pt idx="1208">7411.5</cx:pt>
          <cx:pt idx="1209">40702.5</cx:pt>
          <cx:pt idx="1210">31522.5</cx:pt>
          <cx:pt idx="1211">32013</cx:pt>
          <cx:pt idx="1212">13963.5</cx:pt>
          <cx:pt idx="1213">51948</cx:pt>
          <cx:pt idx="1214">22783.5</cx:pt>
          <cx:pt idx="1215">38200.5</cx:pt>
          <cx:pt idx="1216">49878</cx:pt>
          <cx:pt idx="1217">22495.5</cx:pt>
          <cx:pt idx="1218">18918</cx:pt>
          <cx:pt idx="1219">28147.5</cx:pt>
          <cx:pt idx="1220">7222.5</cx:pt>
          <cx:pt idx="1221">61803</cx:pt>
          <cx:pt idx="1222">7330.5</cx:pt>
          <cx:pt idx="1223">14404.5</cx:pt>
          <cx:pt idx="1224">32895</cx:pt>
          <cx:pt idx="1225">37800</cx:pt>
          <cx:pt idx="1226">22018.5</cx:pt>
          <cx:pt idx="1227">14652</cx:pt>
          <cx:pt idx="1228">35937</cx:pt>
          <cx:pt idx="1229">6750</cx:pt>
          <cx:pt idx="1230">40635</cx:pt>
          <cx:pt idx="1231">38556</cx:pt>
          <cx:pt idx="1232">38155.5</cx:pt>
          <cx:pt idx="1233">31833</cx:pt>
          <cx:pt idx="1234">51322.5</cx:pt>
          <cx:pt idx="1235">27580.5</cx:pt>
          <cx:pt idx="1236">6750</cx:pt>
          <cx:pt idx="1237">12276</cx:pt>
          <cx:pt idx="1238">26316</cx:pt>
          <cx:pt idx="1239">52321.5</cx:pt>
          <cx:pt idx="1240">31518</cx:pt>
          <cx:pt idx="1241">51403.5</cx:pt>
          <cx:pt idx="1242">17968.5</cx:pt>
          <cx:pt idx="1243">20794.5</cx:pt>
          <cx:pt idx="1244">17167.5</cx:pt>
          <cx:pt idx="1245">35554.5</cx:pt>
          <cx:pt idx="1246">14863.5</cx:pt>
          <cx:pt idx="1247">39933</cx:pt>
          <cx:pt idx="1248">15016.5</cx:pt>
          <cx:pt idx="1249">19975.5</cx:pt>
          <cx:pt idx="1250">34731</cx:pt>
          <cx:pt idx="1251">41692.5</cx:pt>
          <cx:pt idx="1252">62572.5</cx:pt>
          <cx:pt idx="1253">25969.5</cx:pt>
          <cx:pt idx="1254">35698.5</cx:pt>
          <cx:pt idx="1255">55422</cx:pt>
          <cx:pt idx="1256">13963.5</cx:pt>
          <cx:pt idx="1257">11862</cx:pt>
          <cx:pt idx="1258">17338.5</cx:pt>
          <cx:pt idx="1259">22365</cx:pt>
          <cx:pt idx="1260">13500</cx:pt>
          <cx:pt idx="1261">26316</cx:pt>
          <cx:pt idx="1262">51876</cx:pt>
          <cx:pt idx="1263">4801.5</cx:pt>
          <cx:pt idx="1264">35050.5</cx:pt>
          <cx:pt idx="1265">20020.5</cx:pt>
          <cx:pt idx="1266">30357</cx:pt>
          <cx:pt idx="1267">36333</cx:pt>
          <cx:pt idx="1268">7533</cx:pt>
          <cx:pt idx="1269">62698.5</cx:pt>
          <cx:pt idx="1270">29929.5</cx:pt>
          <cx:pt idx="1271">21798</cx:pt>
          <cx:pt idx="1272">39843</cx:pt>
          <cx:pt idx="1273">5944.5</cx:pt>
          <cx:pt idx="1274">20745</cx:pt>
          <cx:pt idx="1275">23494.5</cx:pt>
          <cx:pt idx="1276">16812</cx:pt>
          <cx:pt idx="1277">26500.5</cx:pt>
          <cx:pt idx="1278">22918.5</cx:pt>
          <cx:pt idx="1279">22860</cx:pt>
          <cx:pt idx="1280">24034.5</cx:pt>
          <cx:pt idx="1281">62698.5</cx:pt>
          <cx:pt idx="1282">28179</cx:pt>
          <cx:pt idx="1283">58500</cx:pt>
          <cx:pt idx="1284">21613.5</cx:pt>
          <cx:pt idx="1285">33394.5</cx:pt>
          <cx:pt idx="1286">28728</cx:pt>
          <cx:pt idx="1287">20574</cx:pt>
          <cx:pt idx="1288">19908</cx:pt>
          <cx:pt idx="1289">8703</cx:pt>
          <cx:pt idx="1290">47749.5</cx:pt>
          <cx:pt idx="1291">4824</cx:pt>
          <cx:pt idx="1292">37800</cx:pt>
          <cx:pt idx="1293">23193</cx:pt>
          <cx:pt idx="1294">34906.5</cx:pt>
          <cx:pt idx="1295">32328</cx:pt>
          <cx:pt idx="1296">32409</cx:pt>
          <cx:pt idx="1297">11250</cx:pt>
          <cx:pt idx="1298">15790.5</cx:pt>
          <cx:pt idx="1299">22608</cx:pt>
          <cx:pt idx="1300">34911</cx:pt>
          <cx:pt idx="1301">22612.5</cx:pt>
          <cx:pt idx="1302">9000</cx:pt>
          <cx:pt idx="1303">42790.5</cx:pt>
          <cx:pt idx="1304">45936</cx:pt>
          <cx:pt idx="1305">26302.5</cx:pt>
          <cx:pt idx="1306">9000</cx:pt>
          <cx:pt idx="1307">35937</cx:pt>
          <cx:pt idx="1308">29970</cx:pt>
          <cx:pt idx="1309">39978</cx:pt>
          <cx:pt idx="1310">13500</cx:pt>
          <cx:pt idx="1311">21109.5</cx:pt>
          <cx:pt idx="1312">10800</cx:pt>
          <cx:pt idx="1313">9679.5</cx:pt>
          <cx:pt idx="1314">39078</cx:pt>
          <cx:pt idx="1315">20250</cx:pt>
          <cx:pt idx="1316">30393</cx:pt>
          <cx:pt idx="1317">38200.5</cx:pt>
          <cx:pt idx="1318">53712</cx:pt>
          <cx:pt idx="1319">45333</cx:pt>
          <cx:pt idx="1320">16681.5</cx:pt>
          <cx:pt idx="1321">62613</cx:pt>
          <cx:pt idx="1322">6264</cx:pt>
          <cx:pt idx="1323">11547</cx:pt>
          <cx:pt idx="1324">35392.5</cx:pt>
          <cx:pt idx="1325">74565</cx:pt>
          <cx:pt idx="1326">14373</cx:pt>
          <cx:pt idx="1327">21780</cx:pt>
          <cx:pt idx="1328">24246</cx:pt>
          <cx:pt idx="1329">31486.5</cx:pt>
          <cx:pt idx="1330">12172.5</cx:pt>
          <cx:pt idx="1331">26928</cx:pt>
          <cx:pt idx="1332">17761.5</cx:pt>
          <cx:pt idx="1333">46174.5</cx:pt>
          <cx:pt idx="1334">26532</cx:pt>
          <cx:pt idx="1335">29106</cx:pt>
          <cx:pt idx="1336">20250</cx:pt>
          <cx:pt idx="1337">28503</cx:pt>
          <cx:pt idx="1338">23017.5</cx:pt>
          <cx:pt idx="1339">20295</cx:pt>
          <cx:pt idx="1340">91147.5</cx:pt>
          <cx:pt idx="1341">16186.5</cx:pt>
          <cx:pt idx="1342">29209.5</cx:pt>
          <cx:pt idx="1343">19953</cx:pt>
          <cx:pt idx="1344">21510</cx:pt>
          <cx:pt idx="1345">25011</cx:pt>
          <cx:pt idx="1346">8464.5</cx:pt>
          <cx:pt idx="1347">18589.5</cx:pt>
          <cx:pt idx="1348">46084.5</cx:pt>
          <cx:pt idx="1349">21757.5</cx:pt>
          <cx:pt idx="1350">23706</cx:pt>
          <cx:pt idx="1351">31617</cx:pt>
          <cx:pt idx="1352">27958.5</cx:pt>
          <cx:pt idx="1353">26460</cx:pt>
          <cx:pt idx="1354">32328</cx:pt>
          <cx:pt idx="1355">42642</cx:pt>
          <cx:pt idx="1356">16767</cx:pt>
          <cx:pt idx="1357">55062</cx:pt>
          <cx:pt idx="1358">33025.5</cx:pt>
          <cx:pt idx="1359">59485.5</cx:pt>
          <cx:pt idx="1360">45202.5</cx:pt>
          <cx:pt idx="1361">24561</cx:pt>
          <cx:pt idx="1362">21393</cx:pt>
          <cx:pt idx="1363">17536.5</cx:pt>
          <cx:pt idx="1364">25128</cx:pt>
          <cx:pt idx="1365">13500</cx:pt>
          <cx:pt idx="1366">59589</cx:pt>
          <cx:pt idx="1367">46611</cx:pt>
          <cx:pt idx="1368">27000</cx:pt>
          <cx:pt idx="1369">19957.5</cx:pt>
          <cx:pt idx="1370">15561</cx:pt>
          <cx:pt idx="1371">31653</cx:pt>
          <cx:pt idx="1372">42318</cx:pt>
          <cx:pt idx="1373">17397</cx:pt>
          <cx:pt idx="1374">15948</cx:pt>
          <cx:pt idx="1375">15750</cx:pt>
          <cx:pt idx="1376">21937.5</cx:pt>
          <cx:pt idx="1377">63936</cx:pt>
          <cx:pt idx="1378">48595.5</cx:pt>
          <cx:pt idx="1379">20353.5</cx:pt>
          <cx:pt idx="1380">13500</cx:pt>
          <cx:pt idx="1381">23773.5</cx:pt>
          <cx:pt idx="1382">9000</cx:pt>
          <cx:pt idx="1383">9472.5</cx:pt>
          <cx:pt idx="1384">51543</cx:pt>
          <cx:pt idx="1385">40815</cx:pt>
          <cx:pt idx="1386">16101</cx:pt>
          <cx:pt idx="1387">10552.5</cx:pt>
          <cx:pt idx="1388">10125</cx:pt>
          <cx:pt idx="1389">26793</cx:pt>
          <cx:pt idx="1390">14661</cx:pt>
          <cx:pt idx="1391">4869</cx:pt>
          <cx:pt idx="1392">42831</cx:pt>
          <cx:pt idx="1393">38133</cx:pt>
          <cx:pt idx="1394">16011</cx:pt>
          <cx:pt idx="1395">17563.5</cx:pt>
          <cx:pt idx="1396">23049</cx:pt>
          <cx:pt idx="1397">9558</cx:pt>
          <cx:pt idx="1398">65587.5</cx:pt>
          <cx:pt idx="1399">20457</cx:pt>
          <cx:pt idx="1400">13437</cx:pt>
          <cx:pt idx="1401">26446.5</cx:pt>
          <cx:pt idx="1402">34465.5</cx:pt>
          <cx:pt idx="1403">22050</cx:pt>
          <cx:pt idx="1404">26662.5</cx:pt>
          <cx:pt idx="1405">42750</cx:pt>
          <cx:pt idx="1406">20677.5</cx:pt>
          <cx:pt idx="1407">25407</cx:pt>
          <cx:pt idx="1408">24201</cx:pt>
          <cx:pt idx="1409">21852</cx:pt>
          <cx:pt idx="1410">15115.5</cx:pt>
          <cx:pt idx="1411">16047</cx:pt>
          <cx:pt idx="1412">35554.5</cx:pt>
          <cx:pt idx="1413">22149</cx:pt>
          <cx:pt idx="1414">18733.5</cx:pt>
          <cx:pt idx="1415">35730</cx:pt>
          <cx:pt idx="1416">22387.5</cx:pt>
          <cx:pt idx="1417">34978.5</cx:pt>
          <cx:pt idx="1418">38133</cx:pt>
          <cx:pt idx="1419">51660</cx:pt>
          <cx:pt idx="1420">20772</cx:pt>
          <cx:pt idx="1421">10363.5</cx:pt>
          <cx:pt idx="1422">42781.5</cx:pt>
          <cx:pt idx="1423">27153</cx:pt>
          <cx:pt idx="1424">31653</cx:pt>
          <cx:pt idx="1425">33025.5</cx:pt>
          <cx:pt idx="1426">29844</cx:pt>
          <cx:pt idx="1427">40504.5</cx:pt>
          <cx:pt idx="1428">22018.5</cx:pt>
          <cx:pt idx="1429">8082</cx:pt>
          <cx:pt idx="1430">16047</cx:pt>
          <cx:pt idx="1431">9828</cx:pt>
          <cx:pt idx="1432">47542.5</cx:pt>
          <cx:pt idx="1433">24462</cx:pt>
          <cx:pt idx="1434">20970</cx:pt>
          <cx:pt idx="1435">16344</cx:pt>
          <cx:pt idx="1436">36459</cx:pt>
          <cx:pt idx="1437">14098.5</cx:pt>
          <cx:pt idx="1438">34596</cx:pt>
          <cx:pt idx="1439">16213.5</cx:pt>
          <cx:pt idx="1440">15327</cx:pt>
          <cx:pt idx="1441">9000</cx:pt>
          <cx:pt idx="1442">31522.5</cx:pt>
          <cx:pt idx="1443">17100</cx:pt>
          <cx:pt idx="1444">33907.5</cx:pt>
          <cx:pt idx="1445">26217</cx:pt>
          <cx:pt idx="1446">9715.5</cx:pt>
          <cx:pt idx="1447">13500</cx:pt>
          <cx:pt idx="1448">47200.5</cx:pt>
          <cx:pt idx="1449">32121</cx:pt>
          <cx:pt idx="1450">21276</cx:pt>
          <cx:pt idx="1451">22630.5</cx:pt>
          <cx:pt idx="1452">13500</cx:pt>
          <cx:pt idx="1453">19183.5</cx:pt>
          <cx:pt idx="1454">48586.5</cx:pt>
          <cx:pt idx="1455">11308.5</cx:pt>
          <cx:pt idx="1456">33750</cx:pt>
          <cx:pt idx="1457">31320</cx:pt>
          <cx:pt idx="1458">34159.5</cx:pt>
          <cx:pt idx="1459">4450.5</cx:pt>
          <cx:pt idx="1460">16807.5</cx:pt>
          <cx:pt idx="1461">10710</cx:pt>
          <cx:pt idx="1462">9850.5</cx:pt>
          <cx:pt idx="1463">18004.5</cx:pt>
          <cx:pt idx="1464">16096.5</cx:pt>
          <cx:pt idx="1465">26217</cx:pt>
          <cx:pt idx="1466">27000</cx:pt>
          <cx:pt idx="1467">43695</cx:pt>
          <cx:pt idx="1468">13500</cx:pt>
          <cx:pt idx="1469">28372.5</cx:pt>
          <cx:pt idx="1470">32764.5</cx:pt>
          <cx:pt idx="1471">41787</cx:pt>
          <cx:pt idx="1472">21406.5</cx:pt>
          <cx:pt idx="1473">49338</cx:pt>
          <cx:pt idx="1474">42624</cx:pt>
          <cx:pt idx="1475">12861</cx:pt>
          <cx:pt idx="1476">22180.5</cx:pt>
          <cx:pt idx="1477">24205.5</cx:pt>
          <cx:pt idx="1478">33826.5</cx:pt>
          <cx:pt idx="1479">22198.5</cx:pt>
          <cx:pt idx="1480">26217</cx:pt>
          <cx:pt idx="1481">26109</cx:pt>
          <cx:pt idx="1482">29164.5</cx:pt>
          <cx:pt idx="1483">35482.5</cx:pt>
          <cx:pt idx="1484">15997.5</cx:pt>
          <cx:pt idx="1485">48631.5</cx:pt>
          <cx:pt idx="1486">28390.5</cx:pt>
          <cx:pt idx="1487">16875</cx:pt>
          <cx:pt idx="1488">45139.5</cx:pt>
          <cx:pt idx="1489">27630</cx:pt>
          <cx:pt idx="1490">61132.5</cx:pt>
          <cx:pt idx="1491">26316</cx:pt>
          <cx:pt idx="1492">21609</cx:pt>
          <cx:pt idx="1493">12726</cx:pt>
          <cx:pt idx="1494">49630.5</cx:pt>
          <cx:pt idx="1495">36090</cx:pt>
          <cx:pt idx="1496">33543</cx:pt>
          <cx:pt idx="1497">33025.5</cx:pt>
          <cx:pt idx="1498">35392.5</cx:pt>
          <cx:pt idx="1499">13554</cx:pt>
          <cx:pt idx="1500">23292</cx:pt>
          <cx:pt idx="1501">17383.5</cx:pt>
          <cx:pt idx="1502">30744</cx:pt>
          <cx:pt idx="1503">25407</cx:pt>
          <cx:pt idx="1504">14350.5</cx:pt>
          <cx:pt idx="1505">9904.5</cx:pt>
          <cx:pt idx="1506">21775.5</cx:pt>
          <cx:pt idx="1507">28215</cx:pt>
          <cx:pt idx="1508">17338.5</cx:pt>
          <cx:pt idx="1509">30073.5</cx:pt>
          <cx:pt idx="1510">11250</cx:pt>
          <cx:pt idx="1511">5935.5</cx:pt>
          <cx:pt idx="1512">26316</cx:pt>
          <cx:pt idx="1513">29875.5</cx:pt>
          <cx:pt idx="1514">16299</cx:pt>
          <cx:pt idx="1515">21478.5</cx:pt>
          <cx:pt idx="1516">22500</cx:pt>
          <cx:pt idx="1517">33408</cx:pt>
          <cx:pt idx="1518">10390.5</cx:pt>
          <cx:pt idx="1519">21888</cx:pt>
          <cx:pt idx="1520">14751</cx:pt>
          <cx:pt idx="1521">89865</cx:pt>
          <cx:pt idx="1522">15835.5</cx:pt>
          <cx:pt idx="1523">33862.5</cx:pt>
          <cx:pt idx="1524">35694</cx:pt>
          <cx:pt idx="1525">24088.5</cx:pt>
          <cx:pt idx="1526">49005</cx:pt>
          <cx:pt idx="1527">24543</cx:pt>
          <cx:pt idx="1528">5877</cx:pt>
          <cx:pt idx="1529">9000</cx:pt>
          <cx:pt idx="1530">20529</cx:pt>
          <cx:pt idx="1531">13671</cx:pt>
          <cx:pt idx="1532">24939</cx:pt>
          <cx:pt idx="1533">31099.5</cx:pt>
          <cx:pt idx="1534">9000</cx:pt>
          <cx:pt idx="1535">14611.5</cx:pt>
          <cx:pt idx="1536">21420</cx:pt>
          <cx:pt idx="1537">12676.5</cx:pt>
          <cx:pt idx="1538">44991</cx:pt>
          <cx:pt idx="1539">46084.5</cx:pt>
          <cx:pt idx="1540">29628</cx:pt>
          <cx:pt idx="1541">17527.5</cx:pt>
          <cx:pt idx="1542">37255.5</cx:pt>
          <cx:pt idx="1543">40189.5</cx:pt>
          <cx:pt idx="1544">26091</cx:pt>
          <cx:pt idx="1545">10489.5</cx:pt>
          <cx:pt idx="1546">13342.5</cx:pt>
          <cx:pt idx="1547">22365</cx:pt>
          <cx:pt idx="1548">32274</cx:pt>
          <cx:pt idx="1549">62311.5</cx:pt>
          <cx:pt idx="1550">16452</cx:pt>
          <cx:pt idx="1551">80293.5</cx:pt>
          <cx:pt idx="1552">22387.5</cx:pt>
          <cx:pt idx="1553">24853.5</cx:pt>
          <cx:pt idx="1554">31653</cx:pt>
          <cx:pt idx="1555">44775</cx:pt>
          <cx:pt idx="1556">12204</cx:pt>
          <cx:pt idx="1557">42781.5</cx:pt>
          <cx:pt idx="1558">18985.5</cx:pt>
          <cx:pt idx="1559">21888</cx:pt>
          <cx:pt idx="1560">13500</cx:pt>
          <cx:pt idx="1561">22018.5</cx:pt>
          <cx:pt idx="1562">73566</cx:pt>
          <cx:pt idx="1563">38578.5</cx:pt>
          <cx:pt idx="1564">16713</cx:pt>
          <cx:pt idx="1565">22050</cx:pt>
          <cx:pt idx="1566">42781.5</cx:pt>
          <cx:pt idx="1567">40104</cx:pt>
          <cx:pt idx="1568">40036.5</cx:pt>
          <cx:pt idx="1569">28111.5</cx:pt>
          <cx:pt idx="1570">40090.5</cx:pt>
          <cx:pt idx="1571">45234</cx:pt>
          <cx:pt idx="1572">24894</cx:pt>
          <cx:pt idx="1573">23850</cx:pt>
          <cx:pt idx="1574">12492</cx:pt>
          <cx:pt idx="1575">28777.5</cx:pt>
          <cx:pt idx="1576">43312.5</cx:pt>
          <cx:pt idx="1577">21888</cx:pt>
          <cx:pt idx="1578">48010.5</cx:pt>
          <cx:pt idx="1579">12379.5</cx:pt>
          <cx:pt idx="1580">27009</cx:pt>
          <cx:pt idx="1581">8343</cx:pt>
          <cx:pt idx="1582">30285</cx:pt>
          <cx:pt idx="1583">39604.5</cx:pt>
          <cx:pt idx="1584">9000</cx:pt>
          <cx:pt idx="1585">8145</cx:pt>
          <cx:pt idx="1586">18868.5</cx:pt>
          <cx:pt idx="1587">32472</cx:pt>
          <cx:pt idx="1588">35815.5</cx:pt>
          <cx:pt idx="1589">11781</cx:pt>
          <cx:pt idx="1590">16222.5</cx:pt>
          <cx:pt idx="1591">36423</cx:pt>
          <cx:pt idx="1592">22338</cx:pt>
          <cx:pt idx="1593">12217.5</cx:pt>
          <cx:pt idx="1594">15579</cx:pt>
          <cx:pt idx="1595">17910</cx:pt>
          <cx:pt idx="1596">41004</cx:pt>
          <cx:pt idx="1597">57685.5</cx:pt>
          <cx:pt idx="1598">14751</cx:pt>
          <cx:pt idx="1599">28741.5</cx:pt>
          <cx:pt idx="1600">34114.5</cx:pt>
          <cx:pt idx="1601">21865.5</cx:pt>
          <cx:pt idx="1602">46692</cx:pt>
          <cx:pt idx="1603">28597.5</cx:pt>
          <cx:pt idx="1604">18760.5</cx:pt>
          <cx:pt idx="1605">32274</cx:pt>
          <cx:pt idx="1606">36733.5</cx:pt>
          <cx:pt idx="1607">31522.5</cx:pt>
          <cx:pt idx="1608">12001.5</cx:pt>
          <cx:pt idx="1609">40504.5</cx:pt>
          <cx:pt idx="1610">26446.5</cx:pt>
          <cx:pt idx="1611">71590.5</cx:pt>
          <cx:pt idx="1612">15241.5</cx:pt>
          <cx:pt idx="1613">19035</cx:pt>
          <cx:pt idx="1614">55093.5</cx:pt>
          <cx:pt idx="1615">30397.5</cx:pt>
          <cx:pt idx="1616">16852.5</cx:pt>
          <cx:pt idx="1617">22698</cx:pt>
          <cx:pt idx="1618">12510</cx:pt>
          <cx:pt idx="1619">32746.5</cx:pt>
          <cx:pt idx="1620">15124.5</cx:pt>
          <cx:pt idx="1621">16213.5</cx:pt>
          <cx:pt idx="1622">19948.5</cx:pt>
          <cx:pt idx="1623">20979</cx:pt>
          <cx:pt idx="1624">23053.5</cx:pt>
          <cx:pt idx="1625">20700</cx:pt>
          <cx:pt idx="1626">30051</cx:pt>
          <cx:pt idx="1627">43177.5</cx:pt>
          <cx:pt idx="1628">20124</cx:pt>
          <cx:pt idx="1629">25348.5</cx:pt>
          <cx:pt idx="1630">30078</cx:pt>
          <cx:pt idx="1631">72607.5</cx:pt>
          <cx:pt idx="1632">35937</cx:pt>
          <cx:pt idx="1633">13554</cx:pt>
          <cx:pt idx="1634">10678.5</cx:pt>
          <cx:pt idx="1635">47322</cx:pt>
          <cx:pt idx="1636">47614.5</cx:pt>
          <cx:pt idx="1637">27423</cx:pt>
          <cx:pt idx="1638">41224.5</cx:pt>
          <cx:pt idx="1639">16965</cx:pt>
          <cx:pt idx="1640">47295</cx:pt>
          <cx:pt idx="1641">15138</cx:pt>
          <cx:pt idx="1642">90009</cx:pt>
          <cx:pt idx="1643">23683.5</cx:pt>
          <cx:pt idx="1644">14620.5</cx:pt>
          <cx:pt idx="1645">6781.5</cx:pt>
          <cx:pt idx="1646">27558</cx:pt>
          <cx:pt idx="1647">6750</cx:pt>
          <cx:pt idx="1648">36459</cx:pt>
          <cx:pt idx="1649">24984</cx:pt>
          <cx:pt idx="1650">9000</cx:pt>
          <cx:pt idx="1651">25740</cx:pt>
          <cx:pt idx="1652">11650.5</cx:pt>
          <cx:pt idx="1653">40225.5</cx:pt>
          <cx:pt idx="1654">22018.5</cx:pt>
          <cx:pt idx="1655">51948</cx:pt>
          <cx:pt idx="1656">18513</cx:pt>
          <cx:pt idx="1657">17149.5</cx:pt>
          <cx:pt idx="1658">33480</cx:pt>
          <cx:pt idx="1659">17149.5</cx:pt>
          <cx:pt idx="1660">14854.5</cx:pt>
          <cx:pt idx="1661">22599</cx:pt>
          <cx:pt idx="1662">54441</cx:pt>
          <cx:pt idx="1663">24124.5</cx:pt>
          <cx:pt idx="1664">52452</cx:pt>
          <cx:pt idx="1665">40540.5</cx:pt>
          <cx:pt idx="1666">21460.5</cx:pt>
          <cx:pt idx="1667">16452</cx:pt>
          <cx:pt idx="1668">29677.5</cx:pt>
          <cx:pt idx="1669">12375</cx:pt>
          <cx:pt idx="1670">22432.5</cx:pt>
          <cx:pt idx="1671">31338</cx:pt>
          <cx:pt idx="1672">20794.5</cx:pt>
          <cx:pt idx="1673">52848</cx:pt>
          <cx:pt idx="1674">17973</cx:pt>
          <cx:pt idx="1675">46084.5</cx:pt>
          <cx:pt idx="1676">47322</cx:pt>
          <cx:pt idx="1677">39924</cx:pt>
          <cx:pt idx="1678">24003</cx:pt>
          <cx:pt idx="1679">33259.5</cx:pt>
          <cx:pt idx="1680">33295.5</cx:pt>
          <cx:pt idx="1681">12375</cx:pt>
          <cx:pt idx="1682">29520</cx:pt>
          <cx:pt idx="1683">36864</cx:pt>
          <cx:pt idx="1684">36864</cx:pt>
          <cx:pt idx="1685">68512.5</cx:pt>
          <cx:pt idx="1686">39001.5</cx:pt>
          <cx:pt idx="1687">25393.5</cx:pt>
          <cx:pt idx="1688">23850</cx:pt>
          <cx:pt idx="1689">12375</cx:pt>
          <cx:pt idx="1690">22018.5</cx:pt>
          <cx:pt idx="1691">14697</cx:pt>
          <cx:pt idx="1692">26640</cx:pt>
          <cx:pt idx="1693">16875</cx:pt>
          <cx:pt idx="1694">37872</cx:pt>
          <cx:pt idx="1695">24196.5</cx:pt>
          <cx:pt idx="1696">5818.5</cx:pt>
          <cx:pt idx="1697">38263.5</cx:pt>
          <cx:pt idx="1698">24588</cx:pt>
          <cx:pt idx="1699">34245</cx:pt>
          <cx:pt idx="1700">13261.5</cx:pt>
          <cx:pt idx="1701">25969.5</cx:pt>
          <cx:pt idx="1702">53460</cx:pt>
          <cx:pt idx="1703">16200</cx:pt>
          <cx:pt idx="1704">62545.5</cx:pt>
          <cx:pt idx="1705">12375</cx:pt>
          <cx:pt idx="1706">37800</cx:pt>
          <cx:pt idx="1707">21339</cx:pt>
          <cx:pt idx="1708">18760.5</cx:pt>
          <cx:pt idx="1709">43654.5</cx:pt>
          <cx:pt idx="1710">29061</cx:pt>
          <cx:pt idx="1711">46413</cx:pt>
          <cx:pt idx="1712">16573.5</cx:pt>
          <cx:pt idx="1713">46606.5</cx:pt>
          <cx:pt idx="1714">24331.5</cx:pt>
          <cx:pt idx="1715">15349.5</cx:pt>
          <cx:pt idx="1716">34969.5</cx:pt>
          <cx:pt idx="1717">21672</cx:pt>
          <cx:pt idx="1718">12852</cx:pt>
          <cx:pt idx="1719">27153</cx:pt>
          <cx:pt idx="1720">29151</cx:pt>
          <cx:pt idx="1721">47794.5</cx:pt>
          <cx:pt idx="1722">22842</cx:pt>
          <cx:pt idx="1723">26775</cx:pt>
          <cx:pt idx="1724">34780.5</cx:pt>
          <cx:pt idx="1725">68359.5</cx:pt>
          <cx:pt idx="1726">9000</cx:pt>
          <cx:pt idx="1727">13923</cx:pt>
          <cx:pt idx="1728">17455.5</cx:pt>
          <cx:pt idx="1729">7875</cx:pt>
          <cx:pt idx="1730">45157.5</cx:pt>
          <cx:pt idx="1731">16002</cx:pt>
          <cx:pt idx="1732">39069</cx:pt>
          <cx:pt idx="1733">9657</cx:pt>
          <cx:pt idx="1734">60160.5</cx:pt>
          <cx:pt idx="1735">25371</cx:pt>
          <cx:pt idx="1736">19044</cx:pt>
          <cx:pt idx="1737">37728</cx:pt>
          <cx:pt idx="1738">17370</cx:pt>
          <cx:pt idx="1739">56565</cx:pt>
          <cx:pt idx="1740">28498.5</cx:pt>
          <cx:pt idx="1741">13500</cx:pt>
          <cx:pt idx="1742">31522.5</cx:pt>
          <cx:pt idx="1743">5976</cx:pt>
          <cx:pt idx="1744">28093.5</cx:pt>
          <cx:pt idx="1745">7960.5</cx:pt>
          <cx:pt idx="1746">17019</cx:pt>
          <cx:pt idx="1747">28300.5</cx:pt>
          <cx:pt idx="1748">19476</cx:pt>
          <cx:pt idx="1749">20272.5</cx:pt>
          <cx:pt idx="1750">18364.5</cx:pt>
          <cx:pt idx="1751">43006.5</cx:pt>
          <cx:pt idx="1752">15606</cx:pt>
          <cx:pt idx="1753">19741.5</cx:pt>
          <cx:pt idx="1754">14679</cx:pt>
          <cx:pt idx="1755">20677.5</cx:pt>
          <cx:pt idx="1756">22216.5</cx:pt>
          <cx:pt idx="1757">46602</cx:pt>
          <cx:pt idx="1758">44302.5</cx:pt>
          <cx:pt idx="1759">26743.5</cx:pt>
          <cx:pt idx="1760">31153.5</cx:pt>
          <cx:pt idx="1761">28408.5</cx:pt>
          <cx:pt idx="1762">21109.5</cx:pt>
          <cx:pt idx="1763">26109</cx:pt>
          <cx:pt idx="1764">10125</cx:pt>
          <cx:pt idx="1765">31495.5</cx:pt>
          <cx:pt idx="1766">32053.5</cx:pt>
          <cx:pt idx="1767">26095.5</cx:pt>
          <cx:pt idx="1768">23917.5</cx:pt>
          <cx:pt idx="1769">8302.5</cx:pt>
          <cx:pt idx="1770">34200</cx:pt>
          <cx:pt idx="1771">15498</cx:pt>
          <cx:pt idx="1772">13500</cx:pt>
          <cx:pt idx="1773">26649</cx:pt>
          <cx:pt idx="1774">16132.5</cx:pt>
          <cx:pt idx="1775">24151.5</cx:pt>
          <cx:pt idx="1776">10125</cx:pt>
          <cx:pt idx="1777">20034</cx:pt>
          <cx:pt idx="1778">36162</cx:pt>
          <cx:pt idx="1779">25969.5</cx:pt>
          <cx:pt idx="1780">32251.5</cx:pt>
          <cx:pt idx="1781">25020</cx:pt>
          <cx:pt idx="1782">17779.5</cx:pt>
          <cx:pt idx="1783">24448.5</cx:pt>
          <cx:pt idx="1784">22018.5</cx:pt>
          <cx:pt idx="1785">41809.5</cx:pt>
          <cx:pt idx="1786">25321.5</cx:pt>
          <cx:pt idx="1787">47322</cx:pt>
          <cx:pt idx="1788">11029.5</cx:pt>
          <cx:pt idx="1789">11934</cx:pt>
          <cx:pt idx="1790">13018.5</cx:pt>
          <cx:pt idx="1791">36418.5</cx:pt>
          <cx:pt idx="1792">28746</cx:pt>
          <cx:pt idx="1793">14751</cx:pt>
          <cx:pt idx="1794">5490</cx:pt>
          <cx:pt idx="1795">27517.5</cx:pt>
          <cx:pt idx="1796">13482</cx:pt>
          <cx:pt idx="1797">76095</cx:pt>
          <cx:pt idx="1798">43456.5</cx:pt>
          <cx:pt idx="1799">25551</cx:pt>
          <cx:pt idx="1800">7506</cx:pt>
          <cx:pt idx="1801">11299.5</cx:pt>
          <cx:pt idx="1802">10363.5</cx:pt>
          <cx:pt idx="1803">11911.5</cx:pt>
          <cx:pt idx="1804">30325.5</cx:pt>
          <cx:pt idx="1805">71905.5</cx:pt>
          <cx:pt idx="1806">47911.5</cx:pt>
          <cx:pt idx="1807">11502</cx:pt>
          <cx:pt idx="1808">31630.5</cx:pt>
          <cx:pt idx="1809">23206.5</cx:pt>
          <cx:pt idx="1810">37462.5</cx:pt>
          <cx:pt idx="1811">17982</cx:pt>
          <cx:pt idx="1812">18531</cx:pt>
          <cx:pt idx="1813">24732</cx:pt>
          <cx:pt idx="1814">40752</cx:pt>
          <cx:pt idx="1815">24939</cx:pt>
          <cx:pt idx="1816">21307.5</cx:pt>
          <cx:pt idx="1817">55165.5</cx:pt>
          <cx:pt idx="1818">34177.5</cx:pt>
          <cx:pt idx="1819">8082</cx:pt>
          <cx:pt idx="1820">23107.5</cx:pt>
          <cx:pt idx="1821">18337.5</cx:pt>
          <cx:pt idx="1822">22797</cx:pt>
          <cx:pt idx="1823">23292</cx:pt>
          <cx:pt idx="1824">18378</cx:pt>
          <cx:pt idx="1825">52452</cx:pt>
          <cx:pt idx="1826">27864</cx:pt>
          <cx:pt idx="1827">26127</cx:pt>
          <cx:pt idx="1828">13905</cx:pt>
          <cx:pt idx="1829">50373</cx:pt>
          <cx:pt idx="1830">49005</cx:pt>
          <cx:pt idx="1831">40968</cx:pt>
          <cx:pt idx="1832">9000</cx:pt>
          <cx:pt idx="1833">45630</cx:pt>
          <cx:pt idx="1834">13500</cx:pt>
          <cx:pt idx="1835">22657.5</cx:pt>
          <cx:pt idx="1836">44644.5</cx:pt>
          <cx:pt idx="1837">25164</cx:pt>
          <cx:pt idx="1838">49504.5</cx:pt>
          <cx:pt idx="1839">12276</cx:pt>
          <cx:pt idx="1840">10305</cx:pt>
          <cx:pt idx="1841">2052</cx:pt>
          <cx:pt idx="1842">37309.5</cx:pt>
          <cx:pt idx="1843">16411.5</cx:pt>
          <cx:pt idx="1844">56565</cx:pt>
          <cx:pt idx="1845">23139</cx:pt>
          <cx:pt idx="1846">12123</cx:pt>
          <cx:pt idx="1847">19246.5</cx:pt>
          <cx:pt idx="1848">22216.5</cx:pt>
          <cx:pt idx="1849">34596</cx:pt>
          <cx:pt idx="1850">18913.5</cx:pt>
          <cx:pt idx="1851">19867.5</cx:pt>
          <cx:pt idx="1852">23107.5</cx:pt>
          <cx:pt idx="1853">56029.5</cx:pt>
          <cx:pt idx="1854">11250</cx:pt>
          <cx:pt idx="1855">64998</cx:pt>
          <cx:pt idx="1856">49536</cx:pt>
          <cx:pt idx="1857">7272</cx:pt>
          <cx:pt idx="1858">15606</cx:pt>
          <cx:pt idx="1859">21496.5</cx:pt>
          <cx:pt idx="1860">35158.5</cx:pt>
          <cx:pt idx="1861">33876</cx:pt>
          <cx:pt idx="1862">17091</cx:pt>
          <cx:pt idx="1863">26316</cx:pt>
          <cx:pt idx="1864">62019</cx:pt>
          <cx:pt idx="1865">88245</cx:pt>
          <cx:pt idx="1866">28021.5</cx:pt>
          <cx:pt idx="1867">16587</cx:pt>
          <cx:pt idx="1868">36292.5</cx:pt>
          <cx:pt idx="1869">26298</cx:pt>
          <cx:pt idx="1870">43290</cx:pt>
          <cx:pt idx="1871">12375</cx:pt>
          <cx:pt idx="1872">24930</cx:pt>
          <cx:pt idx="1873">12694.5</cx:pt>
          <cx:pt idx="1874">30217.5</cx:pt>
          <cx:pt idx="1875">28507.5</cx:pt>
          <cx:pt idx="1876">20637</cx:pt>
          <cx:pt idx="1877">14017.5</cx:pt>
          <cx:pt idx="1878">16393.5</cx:pt>
          <cx:pt idx="1879">36733.5</cx:pt>
          <cx:pt idx="1880">31630.5</cx:pt>
          <cx:pt idx="1881">12190.5</cx:pt>
          <cx:pt idx="1882">14202</cx:pt>
          <cx:pt idx="1883">17266.5</cx:pt>
          <cx:pt idx="1884">14242.5</cx:pt>
          <cx:pt idx="1885">54040.5</cx:pt>
          <cx:pt idx="1886">16875</cx:pt>
          <cx:pt idx="1887">24462</cx:pt>
          <cx:pt idx="1888">54252</cx:pt>
          <cx:pt idx="1889">45000</cx:pt>
          <cx:pt idx="1890">23494.5</cx:pt>
          <cx:pt idx="1891">36864</cx:pt>
          <cx:pt idx="1892">40320</cx:pt>
          <cx:pt idx="1893">55507.5</cx:pt>
          <cx:pt idx="1894">11124</cx:pt>
          <cx:pt idx="1895">26572.5</cx:pt>
          <cx:pt idx="1896">60466.5</cx:pt>
          <cx:pt idx="1897">7267.5</cx:pt>
          <cx:pt idx="1898">16875</cx:pt>
          <cx:pt idx="1899">25407</cx:pt>
          <cx:pt idx="1900">17325</cx:pt>
          <cx:pt idx="1901">20452.5</cx:pt>
          <cx:pt idx="1902">42970.5</cx:pt>
          <cx:pt idx="1903">26644.5</cx:pt>
          <cx:pt idx="1904">26703</cx:pt>
          <cx:pt idx="1905">22018.5</cx:pt>
          <cx:pt idx="1906">32832</cx:pt>
          <cx:pt idx="1907">30568.5</cx:pt>
          <cx:pt idx="1908">26577</cx:pt>
          <cx:pt idx="1909">6574.5</cx:pt>
          <cx:pt idx="1910">22477.5</cx:pt>
          <cx:pt idx="1911">41062.5</cx:pt>
          <cx:pt idx="1912">12717</cx:pt>
          <cx:pt idx="1913">27000</cx:pt>
          <cx:pt idx="1914">23382</cx:pt>
          <cx:pt idx="1915">69007.5</cx:pt>
          <cx:pt idx="1916">23931</cx:pt>
          <cx:pt idx="1917">61906.5</cx:pt>
          <cx:pt idx="1918">10125</cx:pt>
          <cx:pt idx="1919">31653</cx:pt>
          <cx:pt idx="1920">35568</cx:pt>
          <cx:pt idx="1921">24939</cx:pt>
          <cx:pt idx="1922">20430</cx:pt>
          <cx:pt idx="1923">19840.5</cx:pt>
          <cx:pt idx="1924">21375</cx:pt>
          <cx:pt idx="1925">9000</cx:pt>
          <cx:pt idx="1926">41692.5</cx:pt>
          <cx:pt idx="1927">28593</cx:pt>
          <cx:pt idx="1928">39933</cx:pt>
          <cx:pt idx="1929">31630.5</cx:pt>
          <cx:pt idx="1930">20250</cx:pt>
          <cx:pt idx="1931">4855.5</cx:pt>
          <cx:pt idx="1932">16087.5</cx:pt>
          <cx:pt idx="1933">25362</cx:pt>
          <cx:pt idx="1934">31522.5</cx:pt>
          <cx:pt idx="1935">47794.5</cx:pt>
          <cx:pt idx="1936">20119.5</cx:pt>
          <cx:pt idx="1937">21951</cx:pt>
          <cx:pt idx="1938">25006.5</cx:pt>
          <cx:pt idx="1939">38686.5</cx:pt>
          <cx:pt idx="1940">48406.5</cx:pt>
          <cx:pt idx="1941">25897.5</cx:pt>
          <cx:pt idx="1942">13765.5</cx:pt>
          <cx:pt idx="1943">20250</cx:pt>
          <cx:pt idx="1944">15268.5</cx:pt>
          <cx:pt idx="1945">18364.5</cx:pt>
          <cx:pt idx="1946">39451.5</cx:pt>
          <cx:pt idx="1947">17235</cx:pt>
          <cx:pt idx="1948">28692</cx:pt>
          <cx:pt idx="1949">41661</cx:pt>
          <cx:pt idx="1950">11250</cx:pt>
          <cx:pt idx="1951">5832</cx:pt>
          <cx:pt idx="1952">11637</cx:pt>
          <cx:pt idx="1953">31464</cx:pt>
          <cx:pt idx="1954">17181</cx:pt>
          <cx:pt idx="1955">34254</cx:pt>
          <cx:pt idx="1956">19606.5</cx:pt>
          <cx:pt idx="1957">19228.5</cx:pt>
          <cx:pt idx="1958">21780</cx:pt>
          <cx:pt idx="1959">42340.5</cx:pt>
          <cx:pt idx="1960">20281.5</cx:pt>
          <cx:pt idx="1961">18427.5</cx:pt>
          <cx:pt idx="1962">14220</cx:pt>
          <cx:pt idx="1963">20767.5</cx:pt>
          <cx:pt idx="1964">33426</cx:pt>
          <cx:pt idx="1965">11250</cx:pt>
          <cx:pt idx="1966">31261.5</cx:pt>
          <cx:pt idx="1967">43047</cx:pt>
          <cx:pt idx="1968">30726</cx:pt>
          <cx:pt idx="1969">9000</cx:pt>
          <cx:pt idx="1970">40063.5</cx:pt>
          <cx:pt idx="1971">58698</cx:pt>
          <cx:pt idx="1972">25348.5</cx:pt>
          <cx:pt idx="1973">27351</cx:pt>
          <cx:pt idx="1974">46084.5</cx:pt>
          <cx:pt idx="1975">28678.5</cx:pt>
          <cx:pt idx="1976">21906</cx:pt>
          <cx:pt idx="1977">95463</cx:pt>
          <cx:pt idx="1978">21460.5</cx:pt>
          <cx:pt idx="1979">30717</cx:pt>
          <cx:pt idx="1980">33484.5</cx:pt>
          <cx:pt idx="1981">26833.5</cx:pt>
          <cx:pt idx="1982">17437.5</cx:pt>
          <cx:pt idx="1983">16587</cx:pt>
          <cx:pt idx="1984">10903.5</cx:pt>
          <cx:pt idx="1985">20362.5</cx:pt>
          <cx:pt idx="1986">16965</cx:pt>
          <cx:pt idx="1987">5976</cx:pt>
          <cx:pt idx="1988">16659</cx:pt>
          <cx:pt idx="1989">56331</cx:pt>
          <cx:pt idx="1990">22500</cx:pt>
          <cx:pt idx="1991">8023.5</cx:pt>
          <cx:pt idx="1992">16011</cx:pt>
          <cx:pt idx="1993">46926</cx:pt>
          <cx:pt idx="1994">19039.5</cx:pt>
          <cx:pt idx="1995">36976.5</cx:pt>
          <cx:pt idx="1996">23755.5</cx:pt>
          <cx:pt idx="1997">17725.5</cx:pt>
          <cx:pt idx="1998">23755.5</cx:pt>
          <cx:pt idx="1999">44946</cx:pt>
          <cx:pt idx="2000">24930</cx:pt>
          <cx:pt idx="2001">43150.5</cx:pt>
          <cx:pt idx="2002">35109</cx:pt>
          <cx:pt idx="2003">22837.5</cx:pt>
          <cx:pt idx="2004">26635.5</cx:pt>
          <cx:pt idx="2005">14832</cx:pt>
          <cx:pt idx="2006">3834</cx:pt>
          <cx:pt idx="2007">27531</cx:pt>
          <cx:pt idx="2008">24853.5</cx:pt>
          <cx:pt idx="2009">16713</cx:pt>
          <cx:pt idx="2010">30280.5</cx:pt>
          <cx:pt idx="2011">15750</cx:pt>
          <cx:pt idx="2012">67927.5</cx:pt>
          <cx:pt idx="2013">8356.5</cx:pt>
          <cx:pt idx="2014">30393</cx:pt>
          <cx:pt idx="2015">20421</cx:pt>
          <cx:pt idx="2016">18103.5</cx:pt>
          <cx:pt idx="2017">32863.5</cx:pt>
          <cx:pt idx="2018">20016</cx:pt>
          <cx:pt idx="2019">7875</cx:pt>
          <cx:pt idx="2020">20664</cx:pt>
          <cx:pt idx="2021">32598</cx:pt>
          <cx:pt idx="2022">41197.5</cx:pt>
          <cx:pt idx="2023">65430</cx:pt>
          <cx:pt idx="2024">10953</cx:pt>
          <cx:pt idx="2025">11362.5</cx:pt>
          <cx:pt idx="2026">37246.5</cx:pt>
          <cx:pt idx="2027">28597.5</cx:pt>
          <cx:pt idx="2028">25830</cx:pt>
          <cx:pt idx="2029">6066</cx:pt>
          <cx:pt idx="2030">19197</cx:pt>
          <cx:pt idx="2031">13500</cx:pt>
          <cx:pt idx="2032">17752.5</cx:pt>
          <cx:pt idx="2033">32521.5</cx:pt>
          <cx:pt idx="2034">10966.5</cx:pt>
          <cx:pt idx="2035">24813</cx:pt>
          <cx:pt idx="2036">9000</cx:pt>
          <cx:pt idx="2037">36292.5</cx:pt>
          <cx:pt idx="2038">18508.5</cx:pt>
          <cx:pt idx="2039">8010</cx:pt>
          <cx:pt idx="2040">8491.5</cx:pt>
          <cx:pt idx="2041">9000</cx:pt>
          <cx:pt idx="2042">22050</cx:pt>
          <cx:pt idx="2043">35937</cx:pt>
          <cx:pt idx="2044">35262</cx:pt>
          <cx:pt idx="2045">8811</cx:pt>
          <cx:pt idx="2046">21312</cx:pt>
          <cx:pt idx="2047">8464.5</cx:pt>
          <cx:pt idx="2048">15111</cx:pt>
          <cx:pt idx="2049">16258.5</cx:pt>
          <cx:pt idx="2050">62950.5</cx:pt>
          <cx:pt idx="2051">44793</cx:pt>
          <cx:pt idx="2052">13500</cx:pt>
          <cx:pt idx="2053">31077</cx:pt>
          <cx:pt idx="2054">20223</cx:pt>
          <cx:pt idx="2055">16456.5</cx:pt>
          <cx:pt idx="2056">21865.5</cx:pt>
          <cx:pt idx="2057">8568</cx:pt>
          <cx:pt idx="2058">51543</cx:pt>
          <cx:pt idx="2059">17262</cx:pt>
          <cx:pt idx="2060">27414</cx:pt>
          <cx:pt idx="2061">37368</cx:pt>
          <cx:pt idx="2062">18909</cx:pt>
          <cx:pt idx="2063">16965</cx:pt>
          <cx:pt idx="2064">45238.5</cx:pt>
          <cx:pt idx="2065">27004.5</cx:pt>
          <cx:pt idx="2066">15372</cx:pt>
          <cx:pt idx="2067">14751</cx:pt>
          <cx:pt idx="2068">16164</cx:pt>
          <cx:pt idx="2069">51543</cx:pt>
          <cx:pt idx="2070">13936.5</cx:pt>
          <cx:pt idx="2071">27864</cx:pt>
          <cx:pt idx="2072">15165</cx:pt>
          <cx:pt idx="2073">20232</cx:pt>
          <cx:pt idx="2074">31887</cx:pt>
          <cx:pt idx="2075">15750</cx:pt>
          <cx:pt idx="2076">22428</cx:pt>
          <cx:pt idx="2077">31653</cx:pt>
          <cx:pt idx="2078">10534.5</cx:pt>
          <cx:pt idx="2079">30676.5</cx:pt>
          <cx:pt idx="2080">16668</cx:pt>
          <cx:pt idx="2081">16897.5</cx:pt>
          <cx:pt idx="2082">17757</cx:pt>
          <cx:pt idx="2083">26316</cx:pt>
          <cx:pt idx="2084">27292.5</cx:pt>
          <cx:pt idx="2085">6750</cx:pt>
          <cx:pt idx="2086">18868.5</cx:pt>
          <cx:pt idx="2087">29506.5</cx:pt>
          <cx:pt idx="2088">40104</cx:pt>
          <cx:pt idx="2089">16164</cx:pt>
          <cx:pt idx="2090">22878</cx:pt>
          <cx:pt idx="2091">19044</cx:pt>
          <cx:pt idx="2092">47011.5</cx:pt>
          <cx:pt idx="2093">8293.5</cx:pt>
          <cx:pt idx="2094">25096.5</cx:pt>
          <cx:pt idx="2095">13441.5</cx:pt>
          <cx:pt idx="2096">7438.5</cx:pt>
          <cx:pt idx="2097">38250</cx:pt>
          <cx:pt idx="2098">27000</cx:pt>
          <cx:pt idx="2099">16132.5</cx:pt>
          <cx:pt idx="2100">24363</cx:pt>
          <cx:pt idx="2101">41692.5</cx:pt>
          <cx:pt idx="2102">30996</cx:pt>
          <cx:pt idx="2103">19660.5</cx:pt>
          <cx:pt idx="2104">16087.5</cx:pt>
          <cx:pt idx="2105">16681.5</cx:pt>
          <cx:pt idx="2106">21375</cx:pt>
          <cx:pt idx="2107">28827</cx:pt>
          <cx:pt idx="2108">6480</cx:pt>
          <cx:pt idx="2109">24511.5</cx:pt>
          <cx:pt idx="2110">38439</cx:pt>
          <cx:pt idx="2111">45630</cx:pt>
          <cx:pt idx="2112">17167.5</cx:pt>
          <cx:pt idx="2113">33295.5</cx:pt>
          <cx:pt idx="2114">62311.5</cx:pt>
          <cx:pt idx="2115">23107.5</cx:pt>
          <cx:pt idx="2116">24448.5</cx:pt>
          <cx:pt idx="2117">20668.5</cx:pt>
          <cx:pt idx="2118">68089.5</cx:pt>
          <cx:pt idx="2119">13419</cx:pt>
          <cx:pt idx="2120">33025.5</cx:pt>
          <cx:pt idx="2121">28273.5</cx:pt>
          <cx:pt idx="2122">37800</cx:pt>
          <cx:pt idx="2123">23904</cx:pt>
          <cx:pt idx="2124">35410.5</cx:pt>
          <cx:pt idx="2125">40059</cx:pt>
          <cx:pt idx="2126">56290.5</cx:pt>
          <cx:pt idx="2127">7240.5</cx:pt>
          <cx:pt idx="2128">28408.5</cx:pt>
          <cx:pt idx="2129">38146.5</cx:pt>
          <cx:pt idx="2130">21865.5</cx:pt>
          <cx:pt idx="2131">17266.5</cx:pt>
          <cx:pt idx="2132">6322.5</cx:pt>
          <cx:pt idx="2133">17235</cx:pt>
          <cx:pt idx="2134">40702.5</cx:pt>
          <cx:pt idx="2135">20250</cx:pt>
          <cx:pt idx="2136">10917</cx:pt>
          <cx:pt idx="2137">30280.5</cx:pt>
          <cx:pt idx="2138">21564</cx:pt>
          <cx:pt idx="2139">30289.5</cx:pt>
          <cx:pt idx="2140">63549</cx:pt>
          <cx:pt idx="2141">30753</cx:pt>
          <cx:pt idx="2142">30204</cx:pt>
          <cx:pt idx="2143">39717</cx:pt>
          <cx:pt idx="2144">22198.5</cx:pt>
          <cx:pt idx="2145">39199.5</cx:pt>
          <cx:pt idx="2146">24255</cx:pt>
          <cx:pt idx="2147">27391.5</cx:pt>
          <cx:pt idx="2148">29947.5</cx:pt>
          <cx:pt idx="2149">30717</cx:pt>
          <cx:pt idx="2150">20970</cx:pt>
          <cx:pt idx="2151">24696</cx:pt>
          <cx:pt idx="2152">44563.5</cx:pt>
          <cx:pt idx="2153">24115.5</cx:pt>
          <cx:pt idx="2154">53581.5</cx:pt>
          <cx:pt idx="2155">31261.5</cx:pt>
          <cx:pt idx="2156">40320</cx:pt>
          <cx:pt idx="2157">33376.5</cx:pt>
          <cx:pt idx="2158">10575</cx:pt>
          <cx:pt idx="2159">29677.5</cx:pt>
          <cx:pt idx="2160">8032.5</cx:pt>
          <cx:pt idx="2161">30109.5</cx:pt>
          <cx:pt idx="2162">31180.5</cx:pt>
          <cx:pt idx="2163">16564.5</cx:pt>
          <cx:pt idx="2164">26901</cx:pt>
          <cx:pt idx="2165">11034</cx:pt>
          <cx:pt idx="2166">10462.5</cx:pt>
          <cx:pt idx="2167">26316</cx:pt>
          <cx:pt idx="2168">62482.5</cx:pt>
          <cx:pt idx="2169">43501.5</cx:pt>
          <cx:pt idx="2170">32877</cx:pt>
          <cx:pt idx="2171">11925</cx:pt>
          <cx:pt idx="2172">16506</cx:pt>
          <cx:pt idx="2173">32665.5</cx:pt>
          <cx:pt idx="2174">14809.5</cx:pt>
          <cx:pt idx="2175">29601</cx:pt>
          <cx:pt idx="2176">15745.5</cx:pt>
          <cx:pt idx="2177">55507.5</cx:pt>
          <cx:pt idx="2178">19998</cx:pt>
          <cx:pt idx="2179">53712</cx:pt>
          <cx:pt idx="2180">47056.5</cx:pt>
          <cx:pt idx="2181">7875</cx:pt>
          <cx:pt idx="2182">28300.5</cx:pt>
          <cx:pt idx="2183">22018.5</cx:pt>
          <cx:pt idx="2184">9000</cx:pt>
          <cx:pt idx="2185">8532</cx:pt>
          <cx:pt idx="2186">50004</cx:pt>
          <cx:pt idx="2187">12001.5</cx:pt>
          <cx:pt idx="2188">37800</cx:pt>
          <cx:pt idx="2189">28188</cx:pt>
          <cx:pt idx="2190">17208</cx:pt>
          <cx:pt idx="2191">25537.5</cx:pt>
          <cx:pt idx="2192">23836.5</cx:pt>
          <cx:pt idx="2193">40374</cx:pt>
          <cx:pt idx="2194">61227</cx:pt>
          <cx:pt idx="2195">13387.5</cx:pt>
          <cx:pt idx="2196">40671</cx:pt>
          <cx:pt idx="2197">39298.5</cx:pt>
          <cx:pt idx="2198">47664</cx:pt>
          <cx:pt idx="2199">16353</cx:pt>
          <cx:pt idx="2200">68980.5</cx:pt>
          <cx:pt idx="2201">21541.5</cx:pt>
          <cx:pt idx="2202">29691</cx:pt>
          <cx:pt idx="2203">24696</cx:pt>
          <cx:pt idx="2204">25398</cx:pt>
          <cx:pt idx="2205">23616</cx:pt>
          <cx:pt idx="2206">13905</cx:pt>
          <cx:pt idx="2207">9000</cx:pt>
          <cx:pt idx="2208">36976.5</cx:pt>
          <cx:pt idx="2209">25578</cx:pt>
          <cx:pt idx="2210">16456.5</cx:pt>
          <cx:pt idx="2211">25506</cx:pt>
          <cx:pt idx="2212">47277</cx:pt>
          <cx:pt idx="2213">49914</cx:pt>
          <cx:pt idx="2214">42259.5</cx:pt>
          <cx:pt idx="2215">31333.5</cx:pt>
          <cx:pt idx="2216">24412.5</cx:pt>
          <cx:pt idx="2217">24543</cx:pt>
          <cx:pt idx="2218">24309</cx:pt>
          <cx:pt idx="2219">16141.5</cx:pt>
          <cx:pt idx="2220">48753</cx:pt>
          <cx:pt idx="2221">46557</cx:pt>
          <cx:pt idx="2222">29808</cx:pt>
          <cx:pt idx="2223">30699</cx:pt>
          <cx:pt idx="2224">18270</cx:pt>
          <cx:pt idx="2225">35271</cx:pt>
          <cx:pt idx="2226">9787.5</cx:pt>
          <cx:pt idx="2227">13500</cx:pt>
          <cx:pt idx="2228">23571</cx:pt>
          <cx:pt idx="2229">23598</cx:pt>
          <cx:pt idx="2230">35824.5</cx:pt>
          <cx:pt idx="2231">24259.5</cx:pt>
          <cx:pt idx="2232">27679.5</cx:pt>
          <cx:pt idx="2233">21343.5</cx:pt>
          <cx:pt idx="2234">22437</cx:pt>
          <cx:pt idx="2235">30393</cx:pt>
          <cx:pt idx="2236">34587</cx:pt>
          <cx:pt idx="2237">17514</cx:pt>
          <cx:pt idx="2238">40963.5</cx:pt>
          <cx:pt idx="2239">22171.5</cx:pt>
          <cx:pt idx="2240">20979</cx:pt>
          <cx:pt idx="2241">39474</cx:pt>
          <cx:pt idx="2242">24192</cx:pt>
          <cx:pt idx="2243">33277.5</cx:pt>
          <cx:pt idx="2244">43839</cx:pt>
          <cx:pt idx="2245">17338.5</cx:pt>
          <cx:pt idx="2246">16713</cx:pt>
          <cx:pt idx="2247">52452</cx:pt>
          <cx:pt idx="2248">19791</cx:pt>
          <cx:pt idx="2249">50269.5</cx:pt>
          <cx:pt idx="2250">27315</cx:pt>
          <cx:pt idx="2251">19476</cx:pt>
          <cx:pt idx="2252">17752.5</cx:pt>
          <cx:pt idx="2253">17694</cx:pt>
          <cx:pt idx="2254">57649.5</cx:pt>
          <cx:pt idx="2255">19530</cx:pt>
          <cx:pt idx="2256">37588.5</cx:pt>
          <cx:pt idx="2257">43978.5</cx:pt>
          <cx:pt idx="2258">56137.5</cx:pt>
          <cx:pt idx="2259">29245.5</cx:pt>
          <cx:pt idx="2260">17775</cx:pt>
          <cx:pt idx="2261">41499</cx:pt>
          <cx:pt idx="2262">34173</cx:pt>
          <cx:pt idx="2263">3523.5</cx:pt>
          <cx:pt idx="2264">31653</cx:pt>
          <cx:pt idx="2265">11250</cx:pt>
          <cx:pt idx="2266">27787.5</cx:pt>
          <cx:pt idx="2267">6750</cx:pt>
          <cx:pt idx="2268">38452.5</cx:pt>
          <cx:pt idx="2269">7906.5</cx:pt>
          <cx:pt idx="2270">11290.5</cx:pt>
          <cx:pt idx="2271">26217</cx:pt>
          <cx:pt idx="2272">25614</cx:pt>
          <cx:pt idx="2273">15750</cx:pt>
          <cx:pt idx="2274">88839</cx:pt>
          <cx:pt idx="2275">32553</cx:pt>
          <cx:pt idx="2276">47191.5</cx:pt>
          <cx:pt idx="2277">31518</cx:pt>
          <cx:pt idx="2278">13432.5</cx:pt>
          <cx:pt idx="2279">21109.5</cx:pt>
          <cx:pt idx="2280">35487</cx:pt>
          <cx:pt idx="2281">22437</cx:pt>
          <cx:pt idx="2282">8136</cx:pt>
          <cx:pt idx="2283">43218</cx:pt>
          <cx:pt idx="2284">14949</cx:pt>
          <cx:pt idx="2285">18558</cx:pt>
          <cx:pt idx="2286">50773.5</cx:pt>
          <cx:pt idx="2287">23557.5</cx:pt>
          <cx:pt idx="2288">32602.5</cx:pt>
          <cx:pt idx="2289">10098</cx:pt>
          <cx:pt idx="2290">12375</cx:pt>
          <cx:pt idx="2291">30078</cx:pt>
          <cx:pt idx="2292">57001.5</cx:pt>
          <cx:pt idx="2293">28030.5</cx:pt>
          <cx:pt idx="2294">33750</cx:pt>
          <cx:pt idx="2295">42795</cx:pt>
          <cx:pt idx="2296">13500</cx:pt>
          <cx:pt idx="2297">10125</cx:pt>
          <cx:pt idx="2298">62527.5</cx:pt>
          <cx:pt idx="2299">8343</cx:pt>
          <cx:pt idx="2300">21172.5</cx:pt>
          <cx:pt idx="2301">22716</cx:pt>
          <cx:pt idx="2302">22977</cx:pt>
          <cx:pt idx="2303">24412.5</cx:pt>
          <cx:pt idx="2304">16164</cx:pt>
          <cx:pt idx="2305">6871.5</cx:pt>
          <cx:pt idx="2306">50269.5</cx:pt>
          <cx:pt idx="2307">40995</cx:pt>
          <cx:pt idx="2308">13500</cx:pt>
          <cx:pt idx="2309">15750</cx:pt>
          <cx:pt idx="2310">20979</cx:pt>
          <cx:pt idx="2311">21919.5</cx:pt>
          <cx:pt idx="2312">24088.5</cx:pt>
          <cx:pt idx="2313">13833</cx:pt>
          <cx:pt idx="2314">49900.5</cx:pt>
          <cx:pt idx="2315">34447.5</cx:pt>
          <cx:pt idx="2316">32553</cx:pt>
          <cx:pt idx="2317">17433</cx:pt>
          <cx:pt idx="2318">34956</cx:pt>
          <cx:pt idx="2319">54252</cx:pt>
          <cx:pt idx="2320">28692</cx:pt>
          <cx:pt idx="2321">27324</cx:pt>
          <cx:pt idx="2322">126355.5</cx:pt>
          <cx:pt idx="2323">39208.5</cx:pt>
          <cx:pt idx="2324">31464</cx:pt>
          <cx:pt idx="2325">46480.5</cx:pt>
          <cx:pt idx="2326">50652</cx:pt>
          <cx:pt idx="2327">13963.5</cx:pt>
          <cx:pt idx="2328">24052.5</cx:pt>
          <cx:pt idx="2329">40540.5</cx:pt>
          <cx:pt idx="2330">31131</cx:pt>
          <cx:pt idx="2331">10822.5</cx:pt>
          <cx:pt idx="2332">27189</cx:pt>
          <cx:pt idx="2333">41049</cx:pt>
          <cx:pt idx="2334">21010.5</cx:pt>
          <cx:pt idx="2335">17784</cx:pt>
          <cx:pt idx="2336">7380</cx:pt>
          <cx:pt idx="2337">12919.5</cx:pt>
          <cx:pt idx="2338">26874</cx:pt>
          <cx:pt idx="2339">51948</cx:pt>
          <cx:pt idx="2340">9000</cx:pt>
          <cx:pt idx="2341">10453.5</cx:pt>
          <cx:pt idx="2342">30073.5</cx:pt>
          <cx:pt idx="2343">47070</cx:pt>
          <cx:pt idx="2344">32602.5</cx:pt>
          <cx:pt idx="2345">33025.5</cx:pt>
          <cx:pt idx="2346">18000</cx:pt>
          <cx:pt idx="2347">16627.5</cx:pt>
          <cx:pt idx="2348">4882.5</cx:pt>
          <cx:pt idx="2349">19125</cx:pt>
          <cx:pt idx="2350">59431.5</cx:pt>
          <cx:pt idx="2351">13662</cx:pt>
          <cx:pt idx="2352">21181.5</cx:pt>
          <cx:pt idx="2353">47056.5</cx:pt>
          <cx:pt idx="2354">38398.5</cx:pt>
          <cx:pt idx="2355">26316</cx:pt>
          <cx:pt idx="2356">40320</cx:pt>
          <cx:pt idx="2357">16150.5</cx:pt>
          <cx:pt idx="2358">50463</cx:pt>
          <cx:pt idx="2359">28408.5</cx:pt>
          <cx:pt idx="2360">11110.5</cx:pt>
          <cx:pt idx="2361">45625.5</cx:pt>
          <cx:pt idx="2362">17887.5</cx:pt>
          <cx:pt idx="2363">17554.5</cx:pt>
          <cx:pt idx="2364">8622</cx:pt>
          <cx:pt idx="2365">45423</cx:pt>
          <cx:pt idx="2366">16047</cx:pt>
          <cx:pt idx="2367">30838.5</cx:pt>
          <cx:pt idx="2368">51817.5</cx:pt>
          <cx:pt idx="2369">9630</cx:pt>
          <cx:pt idx="2370">33484.5</cx:pt>
          <cx:pt idx="2371">28408.5</cx:pt>
          <cx:pt idx="2372">17527.5</cx:pt>
          <cx:pt idx="2373">130180.5</cx:pt>
          <cx:pt idx="2374">23593.5</cx:pt>
          <cx:pt idx="2375">13500</cx:pt>
          <cx:pt idx="2376">9000</cx:pt>
          <cx:pt idx="2377">23773.5</cx:pt>
          <cx:pt idx="2378">76234.5</cx:pt>
          <cx:pt idx="2379">24475.5</cx:pt>
          <cx:pt idx="2380">12735</cx:pt>
          <cx:pt idx="2381">32112</cx:pt>
          <cx:pt idx="2382">9688.5</cx:pt>
          <cx:pt idx="2383">26446.5</cx:pt>
          <cx:pt idx="2384">11637</cx:pt>
          <cx:pt idx="2385">17757</cx:pt>
          <cx:pt idx="2386">13702.5</cx:pt>
          <cx:pt idx="2387">16573.5</cx:pt>
          <cx:pt idx="2388">27504</cx:pt>
          <cx:pt idx="2389">12478.5</cx:pt>
          <cx:pt idx="2390">30708</cx:pt>
          <cx:pt idx="2391">16236</cx:pt>
          <cx:pt idx="2392">38308.5</cx:pt>
          <cx:pt idx="2393">27126</cx:pt>
          <cx:pt idx="2394">40063.5</cx:pt>
          <cx:pt idx="2395">37800</cx:pt>
          <cx:pt idx="2396">8563.5</cx:pt>
          <cx:pt idx="2397">26442</cx:pt>
          <cx:pt idx="2398">10503</cx:pt>
          <cx:pt idx="2399">26217</cx:pt>
          <cx:pt idx="2400">12838.5</cx:pt>
          <cx:pt idx="2401">13068</cx:pt>
          <cx:pt idx="2402">24345</cx:pt>
          <cx:pt idx="2403">11034</cx:pt>
          <cx:pt idx="2404">25668</cx:pt>
          <cx:pt idx="2405">16294.5</cx:pt>
          <cx:pt idx="2406">42354</cx:pt>
          <cx:pt idx="2407">19449</cx:pt>
          <cx:pt idx="2408">16137</cx:pt>
          <cx:pt idx="2409">14593.5</cx:pt>
          <cx:pt idx="2410">25717.5</cx:pt>
          <cx:pt idx="2411">34861.5</cx:pt>
          <cx:pt idx="2412">21955.5</cx:pt>
          <cx:pt idx="2413">13063.5</cx:pt>
          <cx:pt idx="2414">24232.5</cx:pt>
          <cx:pt idx="2415">32211</cx:pt>
          <cx:pt idx="2416">22383</cx:pt>
          <cx:pt idx="2417">48861</cx:pt>
          <cx:pt idx="2418">41670</cx:pt>
          <cx:pt idx="2419">19836</cx:pt>
          <cx:pt idx="2420">53568</cx:pt>
          <cx:pt idx="2421">15750</cx:pt>
          <cx:pt idx="2422">40657.5</cx:pt>
          <cx:pt idx="2423">7834.5</cx:pt>
          <cx:pt idx="2424">21991.5</cx:pt>
          <cx:pt idx="2425">29376</cx:pt>
          <cx:pt idx="2426">36328.5</cx:pt>
          <cx:pt idx="2427">16011</cx:pt>
          <cx:pt idx="2428">14382</cx:pt>
          <cx:pt idx="2429">47794.5</cx:pt>
          <cx:pt idx="2430">29695.5</cx:pt>
          <cx:pt idx="2431">54634.5</cx:pt>
          <cx:pt idx="2432">22405.5</cx:pt>
          <cx:pt idx="2433">48631.5</cx:pt>
          <cx:pt idx="2434">24088.5</cx:pt>
          <cx:pt idx="2435">11290.5</cx:pt>
          <cx:pt idx="2436">23773.5</cx:pt>
          <cx:pt idx="2437">46084.5</cx:pt>
          <cx:pt idx="2438">29709</cx:pt>
          <cx:pt idx="2439">9000</cx:pt>
          <cx:pt idx="2440">36459</cx:pt>
          <cx:pt idx="2441">23814</cx:pt>
          <cx:pt idx="2442">32665.5</cx:pt>
          <cx:pt idx="2443">28260</cx:pt>
          <cx:pt idx="2444">20677.5</cx:pt>
          <cx:pt idx="2445">29736</cx:pt>
          <cx:pt idx="2446">22684.5</cx:pt>
          <cx:pt idx="2447">10125</cx:pt>
          <cx:pt idx="2448">9000</cx:pt>
          <cx:pt idx="2449">18216</cx:pt>
          <cx:pt idx="2450">21739.5</cx:pt>
          <cx:pt idx="2451">31207.5</cx:pt>
          <cx:pt idx="2452">19705.5</cx:pt>
          <cx:pt idx="2453">16695</cx:pt>
          <cx:pt idx="2454">51628.5</cx:pt>
          <cx:pt idx="2455">16875</cx:pt>
          <cx:pt idx="2456">32764.5</cx:pt>
          <cx:pt idx="2457">16195.5</cx:pt>
          <cx:pt idx="2458">13896</cx:pt>
          <cx:pt idx="2459">16546.5</cx:pt>
          <cx:pt idx="2460">31653</cx:pt>
          <cx:pt idx="2461">14157</cx:pt>
          <cx:pt idx="2462">16011</cx:pt>
          <cx:pt idx="2463">43083</cx:pt>
          <cx:pt idx="2464">27607.5</cx:pt>
          <cx:pt idx="2465">8235</cx:pt>
          <cx:pt idx="2466">31522.5</cx:pt>
          <cx:pt idx="2467">22630.5</cx:pt>
          <cx:pt idx="2468">56871</cx:pt>
          <cx:pt idx="2469">32125.5</cx:pt>
          <cx:pt idx="2470">25348.5</cx:pt>
          <cx:pt idx="2471">23971.5</cx:pt>
          <cx:pt idx="2472">26770.5</cx:pt>
          <cx:pt idx="2473">54517.5</cx:pt>
          <cx:pt idx="2474">40500</cx:pt>
          <cx:pt idx="2475">45333</cx:pt>
          <cx:pt idx="2476">25663.5</cx:pt>
          <cx:pt idx="2477">38331</cx:pt>
          <cx:pt idx="2478">55161</cx:pt>
          <cx:pt idx="2479">42642</cx:pt>
          <cx:pt idx="2480">16839</cx:pt>
          <cx:pt idx="2481">26703</cx:pt>
          <cx:pt idx="2482">51025.5</cx:pt>
          <cx:pt idx="2483">24003</cx:pt>
          <cx:pt idx="2484">16438.5</cx:pt>
          <cx:pt idx="2485">20124</cx:pt>
          <cx:pt idx="2486">27864</cx:pt>
          <cx:pt idx="2487">29601</cx:pt>
          <cx:pt idx="2488">17950.5</cx:pt>
          <cx:pt idx="2489">27103.5</cx:pt>
          <cx:pt idx="2490">30793.5</cx:pt>
          <cx:pt idx="2491">13189.5</cx:pt>
          <cx:pt idx="2492">30838.5</cx:pt>
          <cx:pt idx="2493">25056</cx:pt>
          <cx:pt idx="2494">29884.5</cx:pt>
          <cx:pt idx="2495">19332</cx:pt>
          <cx:pt idx="2496">17631</cx:pt>
          <cx:pt idx="2497">34938</cx:pt>
          <cx:pt idx="2498">25195.5</cx:pt>
          <cx:pt idx="2499">24259.5</cx:pt>
          <cx:pt idx="2500">21618</cx:pt>
          <cx:pt idx="2501">14220</cx:pt>
          <cx:pt idx="2502">13963.5</cx:pt>
          <cx:pt idx="2503">9072</cx:pt>
          <cx:pt idx="2504">74992.5</cx:pt>
          <cx:pt idx="2505">14148</cx:pt>
          <cx:pt idx="2506">26262</cx:pt>
          <cx:pt idx="2507">27544.5</cx:pt>
          <cx:pt idx="2508">37741.5</cx:pt>
          <cx:pt idx="2509">20965.5</cx:pt>
          <cx:pt idx="2510">30951</cx:pt>
          <cx:pt idx="2511">45234</cx:pt>
          <cx:pt idx="2512">3411</cx:pt>
          <cx:pt idx="2513">14571</cx:pt>
          <cx:pt idx="2514">48586.5</cx:pt>
          <cx:pt idx="2515">21852</cx:pt>
          <cx:pt idx="2516">23089.5</cx:pt>
          <cx:pt idx="2517">47457</cx:pt>
          <cx:pt idx="2518">5314.5</cx:pt>
          <cx:pt idx="2519">10125</cx:pt>
          <cx:pt idx="2520">35554.5</cx:pt>
          <cx:pt idx="2521">15133.5</cx:pt>
          <cx:pt idx="2522">32256</cx:pt>
          <cx:pt idx="2523">22599</cx:pt>
          <cx:pt idx="2524">10903.5</cx:pt>
          <cx:pt idx="2525">25960.5</cx:pt>
          <cx:pt idx="2526">11529</cx:pt>
          <cx:pt idx="2527">29704.5</cx:pt>
          <cx:pt idx="2528">25101</cx:pt>
          <cx:pt idx="2529">31630.5</cx:pt>
          <cx:pt idx="2530">28408.5</cx:pt>
          <cx:pt idx="2531">36553.5</cx:pt>
          <cx:pt idx="2532">26284.5</cx:pt>
          <cx:pt idx="2533">30690</cx:pt>
          <cx:pt idx="2534">34114.5</cx:pt>
          <cx:pt idx="2535">22050</cx:pt>
          <cx:pt idx="2536">30573</cx:pt>
          <cx:pt idx="2537">18387</cx:pt>
          <cx:pt idx="2538">30078</cx:pt>
          <cx:pt idx="2539">20650.5</cx:pt>
          <cx:pt idx="2540">44748</cx:pt>
          <cx:pt idx="2541">16875</cx:pt>
          <cx:pt idx="2542">39771</cx:pt>
          <cx:pt idx="2543">14539.5</cx:pt>
          <cx:pt idx="2544">65866.5</cx:pt>
          <cx:pt idx="2545">21694.5</cx:pt>
          <cx:pt idx="2546">13261.5</cx:pt>
          <cx:pt idx="2547">18562.5</cx:pt>
          <cx:pt idx="2548">13500</cx:pt>
          <cx:pt idx="2549">18886.5</cx:pt>
          <cx:pt idx="2550">32472</cx:pt>
          <cx:pt idx="2551">9837</cx:pt>
          <cx:pt idx="2552">24543</cx:pt>
          <cx:pt idx="2553">19660.5</cx:pt>
          <cx:pt idx="2554">31666.5</cx:pt>
          <cx:pt idx="2555">31770</cx:pt>
          <cx:pt idx="2556">58441.5</cx:pt>
          <cx:pt idx="2557">17005.5</cx:pt>
          <cx:pt idx="2558">43672.5</cx:pt>
          <cx:pt idx="2559">43191</cx:pt>
          <cx:pt idx="2560">15858</cx:pt>
          <cx:pt idx="2561">39474</cx:pt>
          <cx:pt idx="2562">15259.5</cx:pt>
          <cx:pt idx="2563">28768.5</cx:pt>
          <cx:pt idx="2564">36018</cx:pt>
          <cx:pt idx="2565">37800</cx:pt>
          <cx:pt idx="2566">18432</cx:pt>
          <cx:pt idx="2567">6669</cx:pt>
          <cx:pt idx="2568">78367.5</cx:pt>
          <cx:pt idx="2569">20722.5</cx:pt>
          <cx:pt idx="2570">31324.5</cx:pt>
          <cx:pt idx="2571">12217.5</cx:pt>
          <cx:pt idx="2572">20250</cx:pt>
          <cx:pt idx="2573">31653</cx:pt>
          <cx:pt idx="2574">34587</cx:pt>
          <cx:pt idx="2575">43681.5</cx:pt>
          <cx:pt idx="2576">42799.5</cx:pt>
          <cx:pt idx="2577">32076</cx:pt>
          <cx:pt idx="2578">6741</cx:pt>
          <cx:pt idx="2579">25128</cx:pt>
          <cx:pt idx="2580">4725</cx:pt>
          <cx:pt idx="2581">26316</cx:pt>
          <cx:pt idx="2582">22306.5</cx:pt>
          <cx:pt idx="2583">26109</cx:pt>
          <cx:pt idx="2584">17167.5</cx:pt>
          <cx:pt idx="2585">22437</cx:pt>
          <cx:pt idx="2586">13288.5</cx:pt>
          <cx:pt idx="2587">10368</cx:pt>
          <cx:pt idx="2588">38155.5</cx:pt>
          <cx:pt idx="2589">21694.5</cx:pt>
          <cx:pt idx="2590">30420</cx:pt>
          <cx:pt idx="2591">34875</cx:pt>
          <cx:pt idx="2592">13090.5</cx:pt>
          <cx:pt idx="2593">35694</cx:pt>
          <cx:pt idx="2594">25843.5</cx:pt>
          <cx:pt idx="2595">25506</cx:pt>
          <cx:pt idx="2596">34353</cx:pt>
          <cx:pt idx="2597">56592</cx:pt>
          <cx:pt idx="2598">74254.5</cx:pt>
          <cx:pt idx="2599">17820</cx:pt>
          <cx:pt idx="2600">49639.5</cx:pt>
          <cx:pt idx="2601">17761.5</cx:pt>
          <cx:pt idx="2602">17077.5</cx:pt>
          <cx:pt idx="2603">20214</cx:pt>
          <cx:pt idx="2604">19300.5</cx:pt>
          <cx:pt idx="2605">27058.5</cx:pt>
          <cx:pt idx="2606">12577.5</cx:pt>
          <cx:pt idx="2607">24480</cx:pt>
          <cx:pt idx="2608">12532.5</cx:pt>
          <cx:pt idx="2609">42840</cx:pt>
          <cx:pt idx="2610">10053</cx:pt>
          <cx:pt idx="2611">8302.5</cx:pt>
          <cx:pt idx="2612">21564</cx:pt>
          <cx:pt idx="2613">36423</cx:pt>
          <cx:pt idx="2614">26770.5</cx:pt>
          <cx:pt idx="2615">18288</cx:pt>
          <cx:pt idx="2616">48631.5</cx:pt>
          <cx:pt idx="2617">13378.5</cx:pt>
          <cx:pt idx="2618">40320</cx:pt>
          <cx:pt idx="2619">13500</cx:pt>
          <cx:pt idx="2620">26901</cx:pt>
          <cx:pt idx="2621">9000</cx:pt>
          <cx:pt idx="2622">21339</cx:pt>
          <cx:pt idx="2623">29407.5</cx:pt>
          <cx:pt idx="2624">45670.5</cx:pt>
          <cx:pt idx="2625">13500</cx:pt>
          <cx:pt idx="2626">11871</cx:pt>
          <cx:pt idx="2627">42642</cx:pt>
          <cx:pt idx="2628">27000</cx:pt>
          <cx:pt idx="2629">33984</cx:pt>
          <cx:pt idx="2630">23755.5</cx:pt>
          <cx:pt idx="2631">10332</cx:pt>
          <cx:pt idx="2632">9000</cx:pt>
          <cx:pt idx="2633">22972.5</cx:pt>
          <cx:pt idx="2634">47794.5</cx:pt>
          <cx:pt idx="2635">55723.5</cx:pt>
          <cx:pt idx="2636">37669.5</cx:pt>
          <cx:pt idx="2637">8163</cx:pt>
          <cx:pt idx="2638">49729.5</cx:pt>
          <cx:pt idx="2639">22599</cx:pt>
          <cx:pt idx="2640">16366.5</cx:pt>
          <cx:pt idx="2641">12114</cx:pt>
          <cx:pt idx="2642">62181</cx:pt>
          <cx:pt idx="2643">29862</cx:pt>
          <cx:pt idx="2644">43191</cx:pt>
          <cx:pt idx="2645">22698</cx:pt>
          <cx:pt idx="2646">9000</cx:pt>
          <cx:pt idx="2647">17910</cx:pt>
          <cx:pt idx="2648">13698</cx:pt>
          <cx:pt idx="2649">10161</cx:pt>
          <cx:pt idx="2650">55062</cx:pt>
          <cx:pt idx="2651">37710</cx:pt>
          <cx:pt idx="2652">10233</cx:pt>
          <cx:pt idx="2653">6750</cx:pt>
          <cx:pt idx="2654">39609</cx:pt>
          <cx:pt idx="2655">21748.5</cx:pt>
          <cx:pt idx="2656">16456.5</cx:pt>
          <cx:pt idx="2657">37800</cx:pt>
          <cx:pt idx="2658">25078.5</cx:pt>
          <cx:pt idx="2659">7294.5</cx:pt>
          <cx:pt idx="2660">41949</cx:pt>
          <cx:pt idx="2661">29970</cx:pt>
          <cx:pt idx="2662">58603.5</cx:pt>
          <cx:pt idx="2663">24394.5</cx:pt>
          <cx:pt idx="2664">14350.5</cx:pt>
          <cx:pt idx="2665">50269.5</cx:pt>
          <cx:pt idx="2666">9000</cx:pt>
          <cx:pt idx="2667">22527</cx:pt>
          <cx:pt idx="2668">57001.5</cx:pt>
          <cx:pt idx="2669">15790.5</cx:pt>
          <cx:pt idx="2670">47911.5</cx:pt>
          <cx:pt idx="2671">42633</cx:pt>
          <cx:pt idx="2672">32472</cx:pt>
          <cx:pt idx="2673">25164</cx:pt>
          <cx:pt idx="2674">16416</cx:pt>
          <cx:pt idx="2675">60102</cx:pt>
          <cx:pt idx="2676">44275.5</cx:pt>
          <cx:pt idx="2677">13500</cx:pt>
          <cx:pt idx="2678">24574.5</cx:pt>
          <cx:pt idx="2679">45112.5</cx:pt>
          <cx:pt idx="2680">24592.5</cx:pt>
          <cx:pt idx="2681">7011</cx:pt>
          <cx:pt idx="2682">35932.5</cx:pt>
          <cx:pt idx="2683">33565.5</cx:pt>
          <cx:pt idx="2684">29839.5</cx:pt>
          <cx:pt idx="2685">9549</cx:pt>
          <cx:pt idx="2686">8428.5</cx:pt>
          <cx:pt idx="2687">12910.5</cx:pt>
          <cx:pt idx="2688">23328</cx:pt>
          <cx:pt idx="2689">45333</cx:pt>
          <cx:pt idx="2690">38704.5</cx:pt>
          <cx:pt idx="2691">60934.5</cx:pt>
          <cx:pt idx="2692">36094.5</cx:pt>
          <cx:pt idx="2693">9000</cx:pt>
          <cx:pt idx="2694">28683</cx:pt>
          <cx:pt idx="2695">17374.5</cx:pt>
          <cx:pt idx="2696">31653</cx:pt>
          <cx:pt idx="2697">22023</cx:pt>
          <cx:pt idx="2698">24129</cx:pt>
          <cx:pt idx="2699">7875</cx:pt>
          <cx:pt idx="2700">56029.5</cx:pt>
          <cx:pt idx="2701">8478</cx:pt>
          <cx:pt idx="2702">27544.5</cx:pt>
          <cx:pt idx="2703">33750</cx:pt>
          <cx:pt idx="2704">40320</cx:pt>
          <cx:pt idx="2705">32746.5</cx:pt>
          <cx:pt idx="2706">21771</cx:pt>
          <cx:pt idx="2707">29353.5</cx:pt>
          <cx:pt idx="2708">45202.5</cx:pt>
          <cx:pt idx="2709">18666</cx:pt>
          <cx:pt idx="2710">25537.5</cx:pt>
          <cx:pt idx="2711">5044.5</cx:pt>
          <cx:pt idx="2712">19894.5</cx:pt>
          <cx:pt idx="2713">30474</cx:pt>
          <cx:pt idx="2714">40671</cx:pt>
          <cx:pt idx="2715">8104.5</cx:pt>
          <cx:pt idx="2716">35685</cx:pt>
          <cx:pt idx="2717">42286.5</cx:pt>
          <cx:pt idx="2718">39807</cx:pt>
          <cx:pt idx="2719">14427</cx:pt>
          <cx:pt idx="2720">26604</cx:pt>
          <cx:pt idx="2721">20695.5</cx:pt>
          <cx:pt idx="2722">52870.5</cx:pt>
          <cx:pt idx="2723">9729</cx:pt>
          <cx:pt idx="2724">33286.5</cx:pt>
          <cx:pt idx="2725">37489.5</cx:pt>
          <cx:pt idx="2726">23049</cx:pt>
          <cx:pt idx="2727">35604</cx:pt>
          <cx:pt idx="2728">18702</cx:pt>
          <cx:pt idx="2729">48096</cx:pt>
          <cx:pt idx="2730">11245.5</cx:pt>
          <cx:pt idx="2731">22500</cx:pt>
          <cx:pt idx="2732">53581.5</cx:pt>
          <cx:pt idx="2733">13500</cx:pt>
          <cx:pt idx="2734">56560.5</cx:pt>
          <cx:pt idx="2735">11898</cx:pt>
          <cx:pt idx="2736">31653</cx:pt>
          <cx:pt idx="2737">50116.5</cx:pt>
          <cx:pt idx="2738">22752</cx:pt>
          <cx:pt idx="2739">36292.5</cx:pt>
          <cx:pt idx="2740">23260.5</cx:pt>
          <cx:pt idx="2741">39649.5</cx:pt>
          <cx:pt idx="2742">42520.5</cx:pt>
          <cx:pt idx="2743">29650.5</cx:pt>
          <cx:pt idx="2744">27126</cx:pt>
          <cx:pt idx="2745">24732</cx:pt>
          <cx:pt idx="2746">30078</cx:pt>
          <cx:pt idx="2747">12433.5</cx:pt>
          <cx:pt idx="2748">18121.5</cx:pt>
          <cx:pt idx="2749">29164.5</cx:pt>
          <cx:pt idx="2750">14418</cx:pt>
          <cx:pt idx="2751">38286</cx:pt>
          <cx:pt idx="2752">30393</cx:pt>
          <cx:pt idx="2753">26181</cx:pt>
          <cx:pt idx="2754">15552</cx:pt>
          <cx:pt idx="2755">14593.5</cx:pt>
          <cx:pt idx="2756">12375</cx:pt>
          <cx:pt idx="2757">47965.5</cx:pt>
          <cx:pt idx="2758">30528</cx:pt>
          <cx:pt idx="2759">56263.5</cx:pt>
          <cx:pt idx="2760">31500</cx:pt>
          <cx:pt idx="2761">33741</cx:pt>
          <cx:pt idx="2762">18396</cx:pt>
          <cx:pt idx="2763">13923</cx:pt>
          <cx:pt idx="2764">23409</cx:pt>
          <cx:pt idx="2765">30483</cx:pt>
          <cx:pt idx="2766">24255</cx:pt>
          <cx:pt idx="2767">32553</cx:pt>
          <cx:pt idx="2768">25218</cx:pt>
          <cx:pt idx="2769">22198.5</cx:pt>
          <cx:pt idx="2770">19867.5</cx:pt>
          <cx:pt idx="2771">13594.5</cx:pt>
          <cx:pt idx="2772">34335</cx:pt>
          <cx:pt idx="2773">37899</cx:pt>
          <cx:pt idx="2774">23683.5</cx:pt>
          <cx:pt idx="2775">20943</cx:pt>
          <cx:pt idx="2776">37800</cx:pt>
          <cx:pt idx="2777">26901</cx:pt>
          <cx:pt idx="2778">31630.5</cx:pt>
          <cx:pt idx="2779">56092.5</cx:pt>
          <cx:pt idx="2780">33750</cx:pt>
          <cx:pt idx="2781">46732.5</cx:pt>
          <cx:pt idx="2782">24624</cx:pt>
          <cx:pt idx="2783">14962.5</cx:pt>
          <cx:pt idx="2784">14148</cx:pt>
          <cx:pt idx="2785">22500</cx:pt>
          <cx:pt idx="2786">38155.5</cx:pt>
          <cx:pt idx="2787">3829.5</cx:pt>
          <cx:pt idx="2788">32584.5</cx:pt>
          <cx:pt idx="2789">19233</cx:pt>
          <cx:pt idx="2790">52321.5</cx:pt>
          <cx:pt idx="2791">26145</cx:pt>
          <cx:pt idx="2792">25101</cx:pt>
          <cx:pt idx="2793">29061</cx:pt>
          <cx:pt idx="2794">30127.5</cx:pt>
          <cx:pt idx="2795">34573.5</cx:pt>
          <cx:pt idx="2796">13500</cx:pt>
          <cx:pt idx="2797">19125</cx:pt>
          <cx:pt idx="2798">10039.5</cx:pt>
          <cx:pt idx="2799">17694</cx:pt>
          <cx:pt idx="2800">11488.5</cx:pt>
          <cx:pt idx="2801">35694</cx:pt>
          <cx:pt idx="2802">34465.5</cx:pt>
          <cx:pt idx="2803">6745.5</cx:pt>
          <cx:pt idx="2804">12415.5</cx:pt>
          <cx:pt idx="2805">13500</cx:pt>
          <cx:pt idx="2806">40167</cx:pt>
          <cx:pt idx="2807">24412.5</cx:pt>
          <cx:pt idx="2808">35383.5</cx:pt>
          <cx:pt idx="2809">10003.5</cx:pt>
          <cx:pt idx="2810">30717</cx:pt>
          <cx:pt idx="2811">17235</cx:pt>
          <cx:pt idx="2812">22513.5</cx:pt>
          <cx:pt idx="2813">20295</cx:pt>
          <cx:pt idx="2814">14211</cx:pt>
          <cx:pt idx="2815">23562</cx:pt>
          <cx:pt idx="2816">30073.5</cx:pt>
          <cx:pt idx="2817">40459.5</cx:pt>
          <cx:pt idx="2818">19039.5</cx:pt>
          <cx:pt idx="2819">26946</cx:pt>
          <cx:pt idx="2820">38331</cx:pt>
          <cx:pt idx="2821">35518.5</cx:pt>
          <cx:pt idx="2822">55161</cx:pt>
          <cx:pt idx="2823">17329.5</cx:pt>
          <cx:pt idx="2824">54126</cx:pt>
          <cx:pt idx="2825">16155</cx:pt>
          <cx:pt idx="2826">44644.5</cx:pt>
          <cx:pt idx="2827">32598</cx:pt>
          <cx:pt idx="2828">29529</cx:pt>
          <cx:pt idx="2829">37125</cx:pt>
          <cx:pt idx="2830">25569</cx:pt>
          <cx:pt idx="2831">33736.5</cx:pt>
          <cx:pt idx="2832">17253</cx:pt>
          <cx:pt idx="2833">47938.5</cx:pt>
          <cx:pt idx="2834">24772.5</cx:pt>
          <cx:pt idx="2835">7186.5</cx:pt>
          <cx:pt idx="2836">6970.5</cx:pt>
          <cx:pt idx="2837">39771</cx:pt>
          <cx:pt idx="2838">31653</cx:pt>
          <cx:pt idx="2839">27769.5</cx:pt>
          <cx:pt idx="2840">6750</cx:pt>
          <cx:pt idx="2841">30271.5</cx:pt>
          <cx:pt idx="2842">17599.5</cx:pt>
          <cx:pt idx="2843">6750</cx:pt>
          <cx:pt idx="2844">31077</cx:pt>
          <cx:pt idx="2845">34096.5</cx:pt>
          <cx:pt idx="2846">92326.5</cx:pt>
          <cx:pt idx="2847">22810.5</cx:pt>
          <cx:pt idx="2848">29839.5</cx:pt>
          <cx:pt idx="2849">25744.5</cx:pt>
          <cx:pt idx="2850">18040.5</cx:pt>
          <cx:pt idx="2851">36130.5</cx:pt>
          <cx:pt idx="2852">24246</cx:pt>
          <cx:pt idx="2853">22842</cx:pt>
          <cx:pt idx="2854">11862</cx:pt>
          <cx:pt idx="2855">42201</cx:pt>
          <cx:pt idx="2856">21001.5</cx:pt>
          <cx:pt idx="2857">14112</cx:pt>
          <cx:pt idx="2858">13500</cx:pt>
          <cx:pt idx="2859">42205.5</cx:pt>
          <cx:pt idx="2860">39298.5</cx:pt>
          <cx:pt idx="2861">29196</cx:pt>
          <cx:pt idx="2862">32472</cx:pt>
          <cx:pt idx="2863">20677.5</cx:pt>
          <cx:pt idx="2864">16875</cx:pt>
          <cx:pt idx="2865">26640</cx:pt>
          <cx:pt idx="2866">42205.5</cx:pt>
          <cx:pt idx="2867">5427</cx:pt>
          <cx:pt idx="2868">36094.5</cx:pt>
          <cx:pt idx="2869">38331</cx:pt>
          <cx:pt idx="2870">13936.5</cx:pt>
          <cx:pt idx="2871">28737</cx:pt>
          <cx:pt idx="2872">26428.5</cx:pt>
          <cx:pt idx="2873">10125</cx:pt>
          <cx:pt idx="2874">36229.5</cx:pt>
          <cx:pt idx="2875">28710</cx:pt>
          <cx:pt idx="2876">23418</cx:pt>
          <cx:pt idx="2877">20668.5</cx:pt>
          <cx:pt idx="2878">35419.5</cx:pt>
          <cx:pt idx="2879">7137</cx:pt>
          <cx:pt idx="2880">44617.5</cx:pt>
          <cx:pt idx="2881">39717</cx:pt>
          <cx:pt idx="2882">7065</cx:pt>
          <cx:pt idx="2883">59890.5</cx:pt>
          <cx:pt idx="2884">23049</cx:pt>
          <cx:pt idx="2885">19705.5</cx:pt>
          <cx:pt idx="2886">17244</cx:pt>
          <cx:pt idx="2887">37800</cx:pt>
          <cx:pt idx="2888">32274</cx:pt>
          <cx:pt idx="2889">22527</cx:pt>
          <cx:pt idx="2890">20034</cx:pt>
          <cx:pt idx="2891">26316</cx:pt>
          <cx:pt idx="2892">13500</cx:pt>
          <cx:pt idx="2893">13509</cx:pt>
          <cx:pt idx="2894">49927.5</cx:pt>
          <cx:pt idx="2895">17370</cx:pt>
          <cx:pt idx="2896">28408.5</cx:pt>
          <cx:pt idx="2897">25870.5</cx:pt>
          <cx:pt idx="2898">16011</cx:pt>
          <cx:pt idx="2899">13261.5</cx:pt>
          <cx:pt idx="2900">9000</cx:pt>
          <cx:pt idx="2901">51948</cx:pt>
          <cx:pt idx="2902">62613</cx:pt>
          <cx:pt idx="2903">10620</cx:pt>
          <cx:pt idx="2904">20160</cx:pt>
          <cx:pt idx="2905">24903</cx:pt>
          <cx:pt idx="2906">19737</cx:pt>
          <cx:pt idx="2907">13500</cx:pt>
          <cx:pt idx="2908">13500</cx:pt>
          <cx:pt idx="2909">30528</cx:pt>
          <cx:pt idx="2910">28278</cx:pt>
          <cx:pt idx="2911">19975.5</cx:pt>
          <cx:pt idx="2912">29164.5</cx:pt>
          <cx:pt idx="2913">23980.5</cx:pt>
          <cx:pt idx="2914">24246</cx:pt>
          <cx:pt idx="2915">17127</cx:pt>
          <cx:pt idx="2916">22738.5</cx:pt>
          <cx:pt idx="2917">37669.5</cx:pt>
          <cx:pt idx="2918">22842</cx:pt>
          <cx:pt idx="2919">48352.5</cx:pt>
          <cx:pt idx="2920">13198.5</cx:pt>
          <cx:pt idx="2921">21906</cx:pt>
          <cx:pt idx="2922">30420</cx:pt>
          <cx:pt idx="2923">35028</cx:pt>
          <cx:pt idx="2924">40500</cx:pt>
          <cx:pt idx="2925">32337</cx:pt>
          <cx:pt idx="2926">30735</cx:pt>
          <cx:pt idx="2927">27585</cx:pt>
          <cx:pt idx="2928">29362.5</cx:pt>
          <cx:pt idx="2929">17905.5</cx:pt>
          <cx:pt idx="2930">32323.5</cx:pt>
          <cx:pt idx="2931">22702.5</cx:pt>
          <cx:pt idx="2932">20250</cx:pt>
          <cx:pt idx="2933">11560.5</cx:pt>
          <cx:pt idx="2934">48586.5</cx:pt>
          <cx:pt idx="2935">37399.5</cx:pt>
          <cx:pt idx="2936">32373</cx:pt>
          <cx:pt idx="2937">23494.5</cx:pt>
          <cx:pt idx="2938">5935.5</cx:pt>
          <cx:pt idx="2939">47664</cx:pt>
          <cx:pt idx="2940">32053.5</cx:pt>
          <cx:pt idx="2941">13068</cx:pt>
          <cx:pt idx="2942">13500</cx:pt>
          <cx:pt idx="2943">28444.5</cx:pt>
          <cx:pt idx="2944">47754</cx:pt>
          <cx:pt idx="2945">9486</cx:pt>
          <cx:pt idx="2946">10440</cx:pt>
          <cx:pt idx="2947">37179</cx:pt>
          <cx:pt idx="2948">24259.5</cx:pt>
          <cx:pt idx="2949">36355.5</cx:pt>
          <cx:pt idx="2950">16200</cx:pt>
          <cx:pt idx="2951">36459</cx:pt>
          <cx:pt idx="2952">13554</cx:pt>
          <cx:pt idx="2953">16164</cx:pt>
          <cx:pt idx="2954">26901</cx:pt>
          <cx:pt idx="2955">26982</cx:pt>
          <cx:pt idx="2956">19530</cx:pt>
          <cx:pt idx="2957">21847.5</cx:pt>
          <cx:pt idx="2958">16564.5</cx:pt>
          <cx:pt idx="2959">23494.5</cx:pt>
          <cx:pt idx="2960">16335</cx:pt>
          <cx:pt idx="2961">93100.5</cx:pt>
          <cx:pt idx="2962">13734</cx:pt>
          <cx:pt idx="2963">57685.5</cx:pt>
          <cx:pt idx="2964">45679.5</cx:pt>
          <cx:pt idx="2965">29947.5</cx:pt>
          <cx:pt idx="2966">43375.5</cx:pt>
          <cx:pt idx="2967">49941</cx:pt>
          <cx:pt idx="2968">64188</cx:pt>
          <cx:pt idx="2969">22689</cx:pt>
          <cx:pt idx="2970">11250</cx:pt>
          <cx:pt idx="2971">33025.5</cx:pt>
          <cx:pt idx="2972">26086.5</cx:pt>
          <cx:pt idx="2973">14607</cx:pt>
          <cx:pt idx="2974">36576</cx:pt>
          <cx:pt idx="2975">43857</cx:pt>
          <cx:pt idx="2976">36733.5</cx:pt>
          <cx:pt idx="2977">8356.5</cx:pt>
          <cx:pt idx="2978">29380.5</cx:pt>
          <cx:pt idx="2979">26176.5</cx:pt>
          <cx:pt idx="2980">33277.5</cx:pt>
          <cx:pt idx="2981">12960</cx:pt>
          <cx:pt idx="2982">34780.5</cx:pt>
          <cx:pt idx="2983">69912</cx:pt>
          <cx:pt idx="2984">19264.5</cx:pt>
          <cx:pt idx="2985">43915.5</cx:pt>
          <cx:pt idx="2986">29700</cx:pt>
          <cx:pt idx="2987">23944.5</cx:pt>
          <cx:pt idx="2988">35622</cx:pt>
          <cx:pt idx="2989">41661</cx:pt>
          <cx:pt idx="2990">11250</cx:pt>
          <cx:pt idx="2991">52492.5</cx:pt>
          <cx:pt idx="2992">21109.5</cx:pt>
          <cx:pt idx="2993">30078</cx:pt>
          <cx:pt idx="2994">30078</cx:pt>
          <cx:pt idx="2995">11250</cx:pt>
          <cx:pt idx="2996">12672</cx:pt>
          <cx:pt idx="2997">38394</cx:pt>
          <cx:pt idx="2998">23625</cx:pt>
          <cx:pt idx="2999">23026.5</cx:pt>
          <cx:pt idx="3000">23683.5</cx:pt>
          <cx:pt idx="3001">55921.5</cx:pt>
          <cx:pt idx="3002">16213.5</cx:pt>
          <cx:pt idx="3003">32764.5</cx:pt>
          <cx:pt idx="3004">9922.5</cx:pt>
          <cx:pt idx="3005">36328.5</cx:pt>
          <cx:pt idx="3006">79155</cx:pt>
          <cx:pt idx="3007">10620</cx:pt>
          <cx:pt idx="3008">13279.5</cx:pt>
          <cx:pt idx="3009">10665</cx:pt>
          <cx:pt idx="3010">27517.5</cx:pt>
          <cx:pt idx="3011">22027.5</cx:pt>
          <cx:pt idx="3012">43191</cx:pt>
          <cx:pt idx="3013">31378.5</cx:pt>
          <cx:pt idx="3014">41661</cx:pt>
          <cx:pt idx="3015">14049</cx:pt>
          <cx:pt idx="3016">15520.5</cx:pt>
          <cx:pt idx="3017">23413.5</cx:pt>
          <cx:pt idx="3018">34911</cx:pt>
          <cx:pt idx="3019">46557</cx:pt>
          <cx:pt idx="3020">52389</cx:pt>
          <cx:pt idx="3021">26707.5</cx:pt>
          <cx:pt idx="3022">50004</cx:pt>
          <cx:pt idx="3023">60102</cx:pt>
          <cx:pt idx="3024">32764.5</cx:pt>
          <cx:pt idx="3025">69354</cx:pt>
          <cx:pt idx="3026">11533.5</cx:pt>
          <cx:pt idx="3027">13090.5</cx:pt>
          <cx:pt idx="3028">37800</cx:pt>
          <cx:pt idx="3029">12172.5</cx:pt>
          <cx:pt idx="3030">20569.5</cx:pt>
          <cx:pt idx="3031">26226</cx:pt>
          <cx:pt idx="3032">43407</cx:pt>
          <cx:pt idx="3033">21888</cx:pt>
          <cx:pt idx="3034">33570</cx:pt>
          <cx:pt idx="3035">24345</cx:pt>
          <cx:pt idx="3036">15889.5</cx:pt>
          <cx:pt idx="3037">26500.5</cx:pt>
          <cx:pt idx="3038">11709</cx:pt>
          <cx:pt idx="3039">51948</cx:pt>
          <cx:pt idx="3040">11137.5</cx:pt>
          <cx:pt idx="3041">17095.5</cx:pt>
          <cx:pt idx="3042">28539</cx:pt>
          <cx:pt idx="3043">18562.5</cx:pt>
          <cx:pt idx="3044">37800</cx:pt>
          <cx:pt idx="3045">18585</cx:pt>
          <cx:pt idx="3046">58063.5</cx:pt>
          <cx:pt idx="3047">10314</cx:pt>
          <cx:pt idx="3048">36292.5</cx:pt>
          <cx:pt idx="3049">41526</cx:pt>
          <cx:pt idx="3050">15835.5</cx:pt>
          <cx:pt idx="3051">10530</cx:pt>
          <cx:pt idx="3052">42651</cx:pt>
          <cx:pt idx="3053">29889</cx:pt>
          <cx:pt idx="3054">13500</cx:pt>
          <cx:pt idx="3055">75352.5</cx:pt>
          <cx:pt idx="3056">25402.5</cx:pt>
          <cx:pt idx="3057">31410</cx:pt>
          <cx:pt idx="3058">39519</cx:pt>
          <cx:pt idx="3059">6745.5</cx:pt>
          <cx:pt idx="3060">22491</cx:pt>
          <cx:pt idx="3061">47209.5</cx:pt>
          <cx:pt idx="3062">19867.5</cx:pt>
          <cx:pt idx="3063">29074.5</cx:pt>
          <cx:pt idx="3064">39645</cx:pt>
          <cx:pt idx="3065">8401.5</cx:pt>
          <cx:pt idx="3066">29250</cx:pt>
          <cx:pt idx="3067">28264.5</cx:pt>
          <cx:pt idx="3068">26901</cx:pt>
          <cx:pt idx="3069">25015.5</cx:pt>
          <cx:pt idx="3070">15507</cx:pt>
          <cx:pt idx="3071">31923</cx:pt>
          <cx:pt idx="3072">16875</cx:pt>
          <cx:pt idx="3073">34542</cx:pt>
          <cx:pt idx="3074">28233</cx:pt>
          <cx:pt idx="3075">21906</cx:pt>
          <cx:pt idx="3076">8883</cx:pt>
          <cx:pt idx="3077">11250</cx:pt>
          <cx:pt idx="3078">21775.5</cx:pt>
          <cx:pt idx="3079">22279.5</cx:pt>
          <cx:pt idx="3080">27522</cx:pt>
          <cx:pt idx="3081">64948.5</cx:pt>
          <cx:pt idx="3082">36459</cx:pt>
          <cx:pt idx="3083">27193.5</cx:pt>
          <cx:pt idx="3084">15138</cx:pt>
          <cx:pt idx="3085">27324</cx:pt>
          <cx:pt idx="3086">13383</cx:pt>
          <cx:pt idx="3087">26640</cx:pt>
          <cx:pt idx="3088">23872.5</cx:pt>
          <cx:pt idx="3089">30235.5</cx:pt>
          <cx:pt idx="3090">14643</cx:pt>
          <cx:pt idx="3091">41629.5</cx:pt>
          <cx:pt idx="3092">31356</cx:pt>
          <cx:pt idx="3093">23535</cx:pt>
          <cx:pt idx="3094">36211.5</cx:pt>
          <cx:pt idx="3095">15462</cx:pt>
          <cx:pt idx="3096">17820</cx:pt>
          <cx:pt idx="3097">26383.5</cx:pt>
          <cx:pt idx="3098">19476</cx:pt>
          <cx:pt idx="3099">42790.5</cx:pt>
          <cx:pt idx="3100">15691.5</cx:pt>
          <cx:pt idx="3101">36459</cx:pt>
          <cx:pt idx="3102">14751</cx:pt>
          <cx:pt idx="3103">16587</cx:pt>
          <cx:pt idx="3104">46795.5</cx:pt>
          <cx:pt idx="3105">18603</cx:pt>
          <cx:pt idx="3106">13378.5</cx:pt>
          <cx:pt idx="3107">38250</cx:pt>
          <cx:pt idx="3108">36319.5</cx:pt>
          <cx:pt idx="3109">11007</cx:pt>
          <cx:pt idx="3110">20250</cx:pt>
          <cx:pt idx="3111">40221</cx:pt>
          <cx:pt idx="3112">28084.5</cx:pt>
          <cx:pt idx="3113">16213.5</cx:pt>
          <cx:pt idx="3114">18472.5</cx:pt>
          <cx:pt idx="3115">30307.5</cx:pt>
          <cx:pt idx="3116">16294.5</cx:pt>
          <cx:pt idx="3117">33403.5</cx:pt>
          <cx:pt idx="3118">7506</cx:pt>
          <cx:pt idx="3119">12699</cx:pt>
          <cx:pt idx="3120">19435.5</cx:pt>
          <cx:pt idx="3121">29250</cx:pt>
          <cx:pt idx="3122">18909</cx:pt>
          <cx:pt idx="3123">18927</cx:pt>
          <cx:pt idx="3124">26509.5</cx:pt>
          <cx:pt idx="3125">30204</cx:pt>
          <cx:pt idx="3126">11250</cx:pt>
          <cx:pt idx="3127">34249.5</cx:pt>
          <cx:pt idx="3128">4927.5</cx:pt>
          <cx:pt idx="3129">26460</cx:pt>
          <cx:pt idx="3130">34339.5</cx:pt>
          <cx:pt idx="3131">17370</cx:pt>
          <cx:pt idx="3132">16852.5</cx:pt>
          <cx:pt idx="3133">33192</cx:pt>
          <cx:pt idx="3134">35937</cx:pt>
          <cx:pt idx="3135">24412.5</cx:pt>
          <cx:pt idx="3136">51817.5</cx:pt>
          <cx:pt idx="3137">21609</cx:pt>
          <cx:pt idx="3138">12987</cx:pt>
          <cx:pt idx="3139">46251</cx:pt>
          <cx:pt idx="3140">11362.5</cx:pt>
          <cx:pt idx="3141">9000</cx:pt>
          <cx:pt idx="3142">34951.5</cx:pt>
          <cx:pt idx="3143">38331</cx:pt>
          <cx:pt idx="3144">32017.5</cx:pt>
          <cx:pt idx="3145">10935</cx:pt>
          <cx:pt idx="3146">5944.5</cx:pt>
          <cx:pt idx="3147">14791.5</cx:pt>
          <cx:pt idx="3148">27297</cx:pt>
          <cx:pt idx="3149">17775</cx:pt>
          <cx:pt idx="3150">32224.5</cx:pt>
          <cx:pt idx="3151">34371</cx:pt>
          <cx:pt idx="3152">34074</cx:pt>
          <cx:pt idx="3153">22050</cx:pt>
          <cx:pt idx="3154">33957</cx:pt>
          <cx:pt idx="3155">15349.5</cx:pt>
          <cx:pt idx="3156">22689</cx:pt>
          <cx:pt idx="3157">26041.5</cx:pt>
          <cx:pt idx="3158">13639.5</cx:pt>
          <cx:pt idx="3159">9000</cx:pt>
          <cx:pt idx="3160">34123.5</cx:pt>
          <cx:pt idx="3161">24561</cx:pt>
          <cx:pt idx="3162">50922</cx:pt>
          <cx:pt idx="3163">10341</cx:pt>
          <cx:pt idx="3164">23287.5</cx:pt>
          <cx:pt idx="3165">9000</cx:pt>
          <cx:pt idx="3166">14539.5</cx:pt>
          <cx:pt idx="3167">15750</cx:pt>
          <cx:pt idx="3168">21186</cx:pt>
          <cx:pt idx="3169">12654</cx:pt>
          <cx:pt idx="3170">38286</cx:pt>
          <cx:pt idx="3171">44046</cx:pt>
          <cx:pt idx="3172">17752.5</cx:pt>
          <cx:pt idx="3173">26410.5</cx:pt>
          <cx:pt idx="3174">29529</cx:pt>
          <cx:pt idx="3175">7024.5</cx:pt>
          <cx:pt idx="3176">21982.5</cx:pt>
          <cx:pt idx="3177">24475.5</cx:pt>
          <cx:pt idx="3178">25803</cx:pt>
          <cx:pt idx="3179">21996</cx:pt>
          <cx:pt idx="3180">16150.5</cx:pt>
          <cx:pt idx="3181">4005</cx:pt>
          <cx:pt idx="3182">10476</cx:pt>
          <cx:pt idx="3183">32472</cx:pt>
          <cx:pt idx="3184">42066</cx:pt>
          <cx:pt idx="3185">13842</cx:pt>
          <cx:pt idx="3186">6714</cx:pt>
          <cx:pt idx="3187">11250</cx:pt>
          <cx:pt idx="3188">51786</cx:pt>
          <cx:pt idx="3189">27000</cx:pt>
          <cx:pt idx="3190">15201</cx:pt>
          <cx:pt idx="3191">26446.5</cx:pt>
          <cx:pt idx="3192">18900</cx:pt>
          <cx:pt idx="3193">37800</cx:pt>
          <cx:pt idx="3194">46809</cx:pt>
          <cx:pt idx="3195">29902.5</cx:pt>
          <cx:pt idx="3196">43312.5</cx:pt>
          <cx:pt idx="3197">8428.5</cx:pt>
          <cx:pt idx="3198">48888</cx:pt>
          <cx:pt idx="3199">33192</cx:pt>
          <cx:pt idx="3200">29754</cx:pt>
          <cx:pt idx="3201">51948</cx:pt>
          <cx:pt idx="3202">49009.5</cx:pt>
          <cx:pt idx="3203">48465</cx:pt>
          <cx:pt idx="3204">32602.5</cx:pt>
          <cx:pt idx="3205">17338.5</cx:pt>
          <cx:pt idx="3206">15750</cx:pt>
          <cx:pt idx="3207">32944.5</cx:pt>
          <cx:pt idx="3208">21375</cx:pt>
          <cx:pt idx="3209">30217.5</cx:pt>
          <cx:pt idx="3210">46480.5</cx:pt>
          <cx:pt idx="3211">12397.5</cx:pt>
          <cx:pt idx="3212">20340</cx:pt>
          <cx:pt idx="3213">46161</cx:pt>
          <cx:pt idx="3214">31500</cx:pt>
          <cx:pt idx="3215">10125</cx:pt>
          <cx:pt idx="3216">38452.5</cx:pt>
          <cx:pt idx="3217">18499.5</cx:pt>
          <cx:pt idx="3218">30073.5</cx:pt>
          <cx:pt idx="3219">23607</cx:pt>
          <cx:pt idx="3220">29880</cx:pt>
          <cx:pt idx="3221">12694.5</cx:pt>
          <cx:pt idx="3222">17838</cx:pt>
          <cx:pt idx="3223">16366.5</cx:pt>
          <cx:pt idx="3224">31284</cx:pt>
          <cx:pt idx="3225">6475.5</cx:pt>
          <cx:pt idx="3226">31945.5</cx:pt>
          <cx:pt idx="3227">10539</cx:pt>
          <cx:pt idx="3228">36553.5</cx:pt>
          <cx:pt idx="3229">30150</cx:pt>
          <cx:pt idx="3230">51273</cx:pt>
          <cx:pt idx="3231">18040.5</cx:pt>
          <cx:pt idx="3232">25321.5</cx:pt>
          <cx:pt idx="3233">14625</cx:pt>
          <cx:pt idx="3234">20650.5</cx:pt>
          <cx:pt idx="3235">7785</cx:pt>
          <cx:pt idx="3236">15034.5</cx:pt>
          <cx:pt idx="3237">14715</cx:pt>
          <cx:pt idx="3238">21618</cx:pt>
          <cx:pt idx="3239">11988</cx:pt>
          <cx:pt idx="3240">32202</cx:pt>
          <cx:pt idx="3241">53248.5</cx:pt>
          <cx:pt idx="3242">13500</cx:pt>
          <cx:pt idx="3243">56092.5</cx:pt>
          <cx:pt idx="3244">30145.5</cx:pt>
          <cx:pt idx="3245">13005</cx:pt>
          <cx:pt idx="3246">60079.5</cx:pt>
          <cx:pt idx="3247">25371</cx:pt>
          <cx:pt idx="3248">34911</cx:pt>
          <cx:pt idx="3249">17730</cx:pt>
          <cx:pt idx="3250">17563.5</cx:pt>
          <cx:pt idx="3251">30870</cx:pt>
          <cx:pt idx="3252">12375</cx:pt>
          <cx:pt idx="3253">34587</cx:pt>
          <cx:pt idx="3254">31536</cx:pt>
          <cx:pt idx="3255">62482.5</cx:pt>
          <cx:pt idx="3256">23287.5</cx:pt>
          <cx:pt idx="3257">10201.5</cx:pt>
          <cx:pt idx="3258">16384.5</cx:pt>
          <cx:pt idx="3259">11943</cx:pt>
          <cx:pt idx="3260">25398</cx:pt>
          <cx:pt idx="3261">27324</cx:pt>
          <cx:pt idx="3262">19003.5</cx:pt>
          <cx:pt idx="3263">53329.5</cx:pt>
          <cx:pt idx="3264">24543</cx:pt>
          <cx:pt idx="3265">42336</cx:pt>
          <cx:pt idx="3266">18571.5</cx:pt>
          <cx:pt idx="3267">53140.5</cx:pt>
          <cx:pt idx="3268">20164.5</cx:pt>
          <cx:pt idx="3269">30285</cx:pt>
          <cx:pt idx="3270">68643</cx:pt>
          <cx:pt idx="3271">9765</cx:pt>
          <cx:pt idx="3272">38331</cx:pt>
          <cx:pt idx="3273">23800.5</cx:pt>
          <cx:pt idx="3274">21055.5</cx:pt>
          <cx:pt idx="3275">36090</cx:pt>
          <cx:pt idx="3276">21276</cx:pt>
          <cx:pt idx="3277">22216.5</cx:pt>
          <cx:pt idx="3278">16321.5</cx:pt>
          <cx:pt idx="3279">15061.5</cx:pt>
          <cx:pt idx="3280">6048</cx:pt>
          <cx:pt idx="3281">55723.5</cx:pt>
          <cx:pt idx="3282">23526</cx:pt>
          <cx:pt idx="3283">36895.5</cx:pt>
          <cx:pt idx="3284">30613.5</cx:pt>
          <cx:pt idx="3285">39339</cx:pt>
          <cx:pt idx="3286">25078.5</cx:pt>
          <cx:pt idx="3287">30762</cx:pt>
          <cx:pt idx="3288">33255</cx:pt>
          <cx:pt idx="3289">29376</cx:pt>
          <cx:pt idx="3290">22068</cx:pt>
          <cx:pt idx="3291">25321.5</cx:pt>
          <cx:pt idx="3292">16416</cx:pt>
          <cx:pt idx="3293">7137</cx:pt>
          <cx:pt idx="3294">31171.5</cx:pt>
          <cx:pt idx="3295">26316</cx:pt>
          <cx:pt idx="3296">18000</cx:pt>
          <cx:pt idx="3297">22018.5</cx:pt>
          <cx:pt idx="3298">25015.5</cx:pt>
          <cx:pt idx="3299">29565</cx:pt>
          <cx:pt idx="3300">32400</cx:pt>
          <cx:pt idx="3301">69772.5</cx:pt>
          <cx:pt idx="3302">10152</cx:pt>
          <cx:pt idx="3303">13896</cx:pt>
          <cx:pt idx="3304">10809</cx:pt>
          <cx:pt idx="3305">23814</cx:pt>
          <cx:pt idx="3306">34600.5</cx:pt>
          <cx:pt idx="3307">9000</cx:pt>
          <cx:pt idx="3308">20250</cx:pt>
          <cx:pt idx="3309">20682</cx:pt>
          <cx:pt idx="3310">20025</cx:pt>
          <cx:pt idx="3311">30676.5</cx:pt>
          <cx:pt idx="3312">23184</cx:pt>
          <cx:pt idx="3313">14751</cx:pt>
          <cx:pt idx="3314">42390</cx:pt>
          <cx:pt idx="3315">34785</cx:pt>
          <cx:pt idx="3316">53329.5</cx:pt>
          <cx:pt idx="3317">37179</cx:pt>
          <cx:pt idx="3318">9000</cx:pt>
          <cx:pt idx="3319">13351.5</cx:pt>
          <cx:pt idx="3320">18900</cx:pt>
          <cx:pt idx="3321">43443</cx:pt>
          <cx:pt idx="3322">31261.5</cx:pt>
          <cx:pt idx="3323">29839.5</cx:pt>
          <cx:pt idx="3324">16375.5</cx:pt>
          <cx:pt idx="3325">38938.5</cx:pt>
          <cx:pt idx="3326">43465.5</cx:pt>
          <cx:pt idx="3327">30798</cx:pt>
          <cx:pt idx="3328">57685.5</cx:pt>
          <cx:pt idx="3329">15655.5</cx:pt>
          <cx:pt idx="3330">4572</cx:pt>
          <cx:pt idx="3331">22117.5</cx:pt>
          <cx:pt idx="3332">28192.5</cx:pt>
          <cx:pt idx="3333">10125</cx:pt>
          <cx:pt idx="3334">49585.5</cx:pt>
          <cx:pt idx="3335">45787.5</cx:pt>
          <cx:pt idx="3336">33034.5</cx:pt>
          <cx:pt idx="3337">13783.5</cx:pt>
          <cx:pt idx="3338">18414</cx:pt>
          <cx:pt idx="3339">42628.5</cx:pt>
          <cx:pt idx="3340">18724.5</cx:pt>
          <cx:pt idx="3341">53158.5</cx:pt>
          <cx:pt idx="3342">21330</cx:pt>
          <cx:pt idx="3343">55750.5</cx:pt>
          <cx:pt idx="3344">24700.5</cx:pt>
          <cx:pt idx="3345">20740.5</cx:pt>
          <cx:pt idx="3346">15898.5</cx:pt>
          <cx:pt idx="3347">51246</cx:pt>
          <cx:pt idx="3348">38133</cx:pt>
          <cx:pt idx="3349">24718.5</cx:pt>
          <cx:pt idx="3350">31653</cx:pt>
          <cx:pt idx="3351">16164</cx:pt>
          <cx:pt idx="3352">26194.5</cx:pt>
          <cx:pt idx="3353">9000</cx:pt>
          <cx:pt idx="3354">45333</cx:pt>
          <cx:pt idx="3355">19795.5</cx:pt>
          <cx:pt idx="3356">26536.5</cx:pt>
          <cx:pt idx="3357">35617.5</cx:pt>
          <cx:pt idx="3358">26770.5</cx:pt>
          <cx:pt idx="3359">38133</cx:pt>
          <cx:pt idx="3360">22599</cx:pt>
          <cx:pt idx="3361">18450</cx:pt>
          <cx:pt idx="3362">35671.5</cx:pt>
          <cx:pt idx="3363">31473</cx:pt>
          <cx:pt idx="3364">18585</cx:pt>
          <cx:pt idx="3365">52861.5</cx:pt>
          <cx:pt idx="3366">38497.5</cx:pt>
          <cx:pt idx="3367">30078</cx:pt>
          <cx:pt idx="3368">25906.5</cx:pt>
          <cx:pt idx="3369">13963.5</cx:pt>
          <cx:pt idx="3370">63184.5</cx:pt>
          <cx:pt idx="3371">45630</cx:pt>
          <cx:pt idx="3372">35239.5</cx:pt>
          <cx:pt idx="3373">8707.5</cx:pt>
          <cx:pt idx="3374">19953</cx:pt>
          <cx:pt idx="3375">16875</cx:pt>
          <cx:pt idx="3376">10849.5</cx:pt>
          <cx:pt idx="3377">62365.5</cx:pt>
          <cx:pt idx="3378">23773.5</cx:pt>
          <cx:pt idx="3379">59175</cx:pt>
          <cx:pt idx="3380">56902.5</cx:pt>
          <cx:pt idx="3381">25020</cx:pt>
          <cx:pt idx="3382">36553.5</cx:pt>
          <cx:pt idx="3383">20691</cx:pt>
          <cx:pt idx="3384">27000</cx:pt>
          <cx:pt idx="3385">29250</cx:pt>
          <cx:pt idx="3386">14796</cx:pt>
          <cx:pt idx="3387">24246</cx:pt>
          <cx:pt idx="3388">25578</cx:pt>
          <cx:pt idx="3389">24750</cx:pt>
          <cx:pt idx="3390">28714.5</cx:pt>
          <cx:pt idx="3391">18225</cx:pt>
          <cx:pt idx="3392">68643</cx:pt>
          <cx:pt idx="3393">16965</cx:pt>
          <cx:pt idx="3394">40945.5</cx:pt>
          <cx:pt idx="3395">9000</cx:pt>
          <cx:pt idx="3396">33277.5</cx:pt>
          <cx:pt idx="3397">14058</cx:pt>
          <cx:pt idx="3398">12100.5</cx:pt>
          <cx:pt idx="3399">25614</cx:pt>
          <cx:pt idx="3400">24412.5</cx:pt>
          <cx:pt idx="3401">53712</cx:pt>
          <cx:pt idx="3402">8550</cx:pt>
          <cx:pt idx="3403">39438</cx:pt>
          <cx:pt idx="3404">37309.5</cx:pt>
          <cx:pt idx="3405">26077.5</cx:pt>
          <cx:pt idx="3406">26145</cx:pt>
          <cx:pt idx="3407">22459.5</cx:pt>
          <cx:pt idx="3408">22878</cx:pt>
          <cx:pt idx="3409">15565.5</cx:pt>
          <cx:pt idx="3410">23773.5</cx:pt>
          <cx:pt idx="3411">22500</cx:pt>
          <cx:pt idx="3412">18693</cx:pt>
          <cx:pt idx="3413">11470.5</cx:pt>
          <cx:pt idx="3414">15808.5</cx:pt>
          <cx:pt idx="3415">17086.5</cx:pt>
          <cx:pt idx="3416">12838.5</cx:pt>
          <cx:pt idx="3417">80653.5</cx:pt>
          <cx:pt idx="3418">16416</cx:pt>
          <cx:pt idx="3419">38943</cx:pt>
          <cx:pt idx="3420">11250</cx:pt>
          <cx:pt idx="3421">23089.5</cx:pt>
          <cx:pt idx="3422">41692.5</cx:pt>
          <cx:pt idx="3423">24745.5</cx:pt>
          <cx:pt idx="3424">33399</cx:pt>
          <cx:pt idx="3425">29092.5</cx:pt>
          <cx:pt idx="3426">26811</cx:pt>
          <cx:pt idx="3427">4950</cx:pt>
          <cx:pt idx="3428">34074</cx:pt>
          <cx:pt idx="3429">41629.5</cx:pt>
          <cx:pt idx="3430">16344</cx:pt>
          <cx:pt idx="3431">26500.5</cx:pt>
          <cx:pt idx="3432">39078</cx:pt>
          <cx:pt idx="3433">17653.5</cx:pt>
          <cx:pt idx="3434">48631.5</cx:pt>
          <cx:pt idx="3435">13500</cx:pt>
          <cx:pt idx="3436">24592.5</cx:pt>
          <cx:pt idx="3437">34911</cx:pt>
          <cx:pt idx="3438">33889.5</cx:pt>
          <cx:pt idx="3439">43447.5</cx:pt>
          <cx:pt idx="3440">39717</cx:pt>
          <cx:pt idx="3441">50503.5</cx:pt>
          <cx:pt idx="3442">13810.5</cx:pt>
          <cx:pt idx="3443">11637</cx:pt>
          <cx:pt idx="3444">12942</cx:pt>
          <cx:pt idx="3445">21919.5</cx:pt>
          <cx:pt idx="3446">38331</cx:pt>
          <cx:pt idx="3447">19579.5</cx:pt>
          <cx:pt idx="3448">13500</cx:pt>
          <cx:pt idx="3449">23121</cx:pt>
          <cx:pt idx="3450">56299.5</cx:pt>
          <cx:pt idx="3451">24939</cx:pt>
          <cx:pt idx="3452">10134</cx:pt>
          <cx:pt idx="3453">16564.5</cx:pt>
          <cx:pt idx="3454">9922.5</cx:pt>
          <cx:pt idx="3455">17136</cx:pt>
          <cx:pt idx="3456">30393</cx:pt>
          <cx:pt idx="3457">51543</cx:pt>
          <cx:pt idx="3458">18436.5</cx:pt>
          <cx:pt idx="3459">15745.5</cx:pt>
          <cx:pt idx="3460">29947.5</cx:pt>
          <cx:pt idx="3461">19989</cx:pt>
          <cx:pt idx="3462">53712</cx:pt>
          <cx:pt idx="3463">11785.5</cx:pt>
          <cx:pt idx="3464">29209.5</cx:pt>
          <cx:pt idx="3465">28728</cx:pt>
          <cx:pt idx="3466">30204</cx:pt>
          <cx:pt idx="3467">13923</cx:pt>
          <cx:pt idx="3468">15790.5</cx:pt>
          <cx:pt idx="3469">22752</cx:pt>
          <cx:pt idx="3470">47911.5</cx:pt>
          <cx:pt idx="3471">32589</cx:pt>
          <cx:pt idx="3472">11124</cx:pt>
          <cx:pt idx="3473">32337</cx:pt>
          <cx:pt idx="3474">13500</cx:pt>
          <cx:pt idx="3475">20250</cx:pt>
          <cx:pt idx="3476">44424</cx:pt>
          <cx:pt idx="3477">28215</cx:pt>
          <cx:pt idx="3478">33376.5</cx:pt>
          <cx:pt idx="3479">21109.5</cx:pt>
          <cx:pt idx="3480">30357</cx:pt>
          <cx:pt idx="3481">57415.5</cx:pt>
          <cx:pt idx="3482">51543</cx:pt>
          <cx:pt idx="3483">36000</cx:pt>
          <cx:pt idx="3484">25447.5</cx:pt>
          <cx:pt idx="3485">11506.5</cx:pt>
          <cx:pt idx="3486">29394</cx:pt>
          <cx:pt idx="3487">17500.5</cx:pt>
          <cx:pt idx="3488">16627.5</cx:pt>
          <cx:pt idx="3489">10939.5</cx:pt>
          <cx:pt idx="3490">24876</cx:pt>
          <cx:pt idx="3491">42952.5</cx:pt>
          <cx:pt idx="3492">30568.5</cx:pt>
          <cx:pt idx="3493">32103</cx:pt>
          <cx:pt idx="3494">12325.5</cx:pt>
          <cx:pt idx="3495">25236</cx:pt>
          <cx:pt idx="3496">28813.5</cx:pt>
          <cx:pt idx="3497">19021.5</cx:pt>
          <cx:pt idx="3498">25537.5</cx:pt>
          <cx:pt idx="3499">29677.5</cx:pt>
          <cx:pt idx="3500">39438</cx:pt>
          <cx:pt idx="3501">17860.5</cx:pt>
          <cx:pt idx="3502">28323</cx:pt>
          <cx:pt idx="3503">46701</cx:pt>
          <cx:pt idx="3504">23728.5</cx:pt>
          <cx:pt idx="3505">27976.5</cx:pt>
          <cx:pt idx="3506">23089.5</cx:pt>
          <cx:pt idx="3507">46611</cx:pt>
          <cx:pt idx="3508">35167.5</cx:pt>
          <cx:pt idx="3509">17352</cx:pt>
          <cx:pt idx="3510">5616</cx:pt>
          <cx:pt idx="3511">9000</cx:pt>
          <cx:pt idx="3512">9909</cx:pt>
          <cx:pt idx="3513">51178.5</cx:pt>
          <cx:pt idx="3514">32202</cx:pt>
          <cx:pt idx="3515">21051</cx:pt>
          <cx:pt idx="3516">21766.5</cx:pt>
          <cx:pt idx="3517">24939</cx:pt>
          <cx:pt idx="3518">29034</cx:pt>
          <cx:pt idx="3519">16794</cx:pt>
          <cx:pt idx="3520">10075.5</cx:pt>
          <cx:pt idx="3521">26316</cx:pt>
          <cx:pt idx="3522">42412.5</cx:pt>
          <cx:pt idx="3523">13815</cx:pt>
          <cx:pt idx="3524">45333</cx:pt>
          <cx:pt idx="3525">30091.5</cx:pt>
          <cx:pt idx="3526">41679</cx:pt>
          <cx:pt idx="3527">13500</cx:pt>
          <cx:pt idx="3528">46570.5</cx:pt>
          <cx:pt idx="3529">17775</cx:pt>
          <cx:pt idx="3530">21888</cx:pt>
          <cx:pt idx="3531">31207.5</cx:pt>
          <cx:pt idx="3532">12451.5</cx:pt>
          <cx:pt idx="3533">40392</cx:pt>
          <cx:pt idx="3534">13500</cx:pt>
          <cx:pt idx="3535">52380</cx:pt>
          <cx:pt idx="3536">16627.5</cx:pt>
          <cx:pt idx="3537">16447.5</cx:pt>
          <cx:pt idx="3538">15606</cx:pt>
          <cx:pt idx="3539">13095</cx:pt>
          <cx:pt idx="3540">62311.5</cx:pt>
          <cx:pt idx="3541">31972.5</cx:pt>
          <cx:pt idx="3542">19228.5</cx:pt>
          <cx:pt idx="3543">8536.5</cx:pt>
          <cx:pt idx="3544">26820</cx:pt>
          <cx:pt idx="3545">46480.5</cx:pt>
          <cx:pt idx="3546">6750</cx:pt>
          <cx:pt idx="3547">24115.5</cx:pt>
          <cx:pt idx="3548">22500</cx:pt>
          <cx:pt idx="3549">47173.5</cx:pt>
          <cx:pt idx="3550">34443</cx:pt>
          <cx:pt idx="3551">36409.5</cx:pt>
          <cx:pt idx="3552">28233</cx:pt>
          <cx:pt idx="3553">25596</cx:pt>
          <cx:pt idx="3554">30838.5</cx:pt>
          <cx:pt idx="3555">48114</cx:pt>
          <cx:pt idx="3556">34465.5</cx:pt>
          <cx:pt idx="3557">11020.5</cx:pt>
          <cx:pt idx="3558">12069</cx:pt>
          <cx:pt idx="3559">34672.5</cx:pt>
          <cx:pt idx="3560">15970.5</cx:pt>
          <cx:pt idx="3561">43006.5</cx:pt>
          <cx:pt idx="3562">6412.5</cx:pt>
          <cx:pt idx="3563">38133</cx:pt>
          <cx:pt idx="3564">54364.5</cx:pt>
          <cx:pt idx="3565">18216</cx:pt>
          <cx:pt idx="3566">13117.5</cx:pt>
          <cx:pt idx="3567">10926</cx:pt>
          <cx:pt idx="3568">70348.5</cx:pt>
          <cx:pt idx="3569">38263.5</cx:pt>
          <cx:pt idx="3570">26640</cx:pt>
          <cx:pt idx="3571">37498.5</cx:pt>
          <cx:pt idx="3572">11826</cx:pt>
          <cx:pt idx="3573">26770.5</cx:pt>
          <cx:pt idx="3574">38686.5</cx:pt>
          <cx:pt idx="3575">14778</cx:pt>
          <cx:pt idx="3576">15880.5</cx:pt>
          <cx:pt idx="3577">31270.5</cx:pt>
          <cx:pt idx="3578">51817.5</cx:pt>
          <cx:pt idx="3579">8901</cx:pt>
          <cx:pt idx="3580">10489.5</cx:pt>
          <cx:pt idx="3581">17874</cx:pt>
          <cx:pt idx="3582">24543</cx:pt>
          <cx:pt idx="3583">13765.5</cx:pt>
          <cx:pt idx="3584">32125.5</cx:pt>
          <cx:pt idx="3585">43443</cx:pt>
          <cx:pt idx="3586">22018.5</cx:pt>
          <cx:pt idx="3587">11250</cx:pt>
          <cx:pt idx="3588">16398</cx:pt>
          <cx:pt idx="3589">3721.5</cx:pt>
          <cx:pt idx="3590">29065.5</cx:pt>
          <cx:pt idx="3591">10345.5</cx:pt>
          <cx:pt idx="3592">20250</cx:pt>
          <cx:pt idx="3593">34578</cx:pt>
          <cx:pt idx="3594">26640</cx:pt>
          <cx:pt idx="3595">26509.5</cx:pt>
          <cx:pt idx="3596">35658</cx:pt>
          <cx:pt idx="3597">22599</cx:pt>
          <cx:pt idx="3598">13090.5</cx:pt>
          <cx:pt idx="3599">31153.5</cx:pt>
          <cx:pt idx="3600">31576.5</cx:pt>
          <cx:pt idx="3601">9000</cx:pt>
          <cx:pt idx="3602">19386</cx:pt>
          <cx:pt idx="3603">7879.5</cx:pt>
          <cx:pt idx="3604">64107</cx:pt>
          <cx:pt idx="3605">38853</cx:pt>
          <cx:pt idx="3606">25245</cx:pt>
          <cx:pt idx="3607">30676.5</cx:pt>
          <cx:pt idx="3608">38416.5</cx:pt>
          <cx:pt idx="3609">17253</cx:pt>
          <cx:pt idx="3610">58153.5</cx:pt>
          <cx:pt idx="3611">7776</cx:pt>
          <cx:pt idx="3612">26289</cx:pt>
          <cx:pt idx="3613">31261.5</cx:pt>
          <cx:pt idx="3614">68643</cx:pt>
          <cx:pt idx="3615">22500</cx:pt>
          <cx:pt idx="3616">56092.5</cx:pt>
          <cx:pt idx="3617">24246</cx:pt>
          <cx:pt idx="3618">70299</cx:pt>
          <cx:pt idx="3619">14404.5</cx:pt>
          <cx:pt idx="3620">19867.5</cx:pt>
          <cx:pt idx="3621">25524</cx:pt>
          <cx:pt idx="3622">39078</cx:pt>
          <cx:pt idx="3623">31446</cx:pt>
          <cx:pt idx="3624">43299</cx:pt>
          <cx:pt idx="3625">28570.5</cx:pt>
          <cx:pt idx="3626">42066</cx:pt>
          <cx:pt idx="3627">30204</cx:pt>
          <cx:pt idx="3628">37800</cx:pt>
          <cx:pt idx="3629">10849.5</cx:pt>
          <cx:pt idx="3630">26833.5</cx:pt>
          <cx:pt idx="3631">19971</cx:pt>
          <cx:pt idx="3632">9000</cx:pt>
          <cx:pt idx="3633">33165</cx:pt>
          <cx:pt idx="3634">22536</cx:pt>
          <cx:pt idx="3635">25668</cx:pt>
          <cx:pt idx="3636">20250</cx:pt>
          <cx:pt idx="3637">30415.5</cx:pt>
          <cx:pt idx="3638">27666</cx:pt>
          <cx:pt idx="3639">36643.5</cx:pt>
          <cx:pt idx="3640">19260</cx:pt>
          <cx:pt idx="3641">27423</cx:pt>
          <cx:pt idx="3642">16713</cx:pt>
          <cx:pt idx="3643">34668</cx:pt>
          <cx:pt idx="3644">28503</cx:pt>
          <cx:pt idx="3645">17685</cx:pt>
          <cx:pt idx="3646">24799.5</cx:pt>
          <cx:pt idx="3647">30420</cx:pt>
          <cx:pt idx="3648">13455</cx:pt>
          <cx:pt idx="3649">17955</cx:pt>
          <cx:pt idx="3650">13554</cx:pt>
          <cx:pt idx="3651">40063.5</cx:pt>
          <cx:pt idx="3652">23778</cx:pt>
          <cx:pt idx="3653">38362.5</cx:pt>
          <cx:pt idx="3654">10125</cx:pt>
          <cx:pt idx="3655">23985</cx:pt>
          <cx:pt idx="3656">32287.5</cx:pt>
          <cx:pt idx="3657">36328.5</cx:pt>
          <cx:pt idx="3658">20232</cx:pt>
          <cx:pt idx="3659">7029</cx:pt>
          <cx:pt idx="3660">40320</cx:pt>
          <cx:pt idx="3661">10125</cx:pt>
          <cx:pt idx="3662">29565</cx:pt>
          <cx:pt idx="3663">19183.5</cx:pt>
          <cx:pt idx="3664">19179</cx:pt>
          <cx:pt idx="3665">4905</cx:pt>
          <cx:pt idx="3666">23755.5</cx:pt>
          <cx:pt idx="3667">39294</cx:pt>
          <cx:pt idx="3668">32832</cx:pt>
          <cx:pt idx="3669">24799.5</cx:pt>
          <cx:pt idx="3670">13014</cx:pt>
          <cx:pt idx="3671">37660.5</cx:pt>
          <cx:pt idx="3672">24772.5</cx:pt>
          <cx:pt idx="3673">46701</cx:pt>
          <cx:pt idx="3674">37692</cx:pt>
          <cx:pt idx="3675">12375</cx:pt>
          <cx:pt idx="3676">24115.5</cx:pt>
          <cx:pt idx="3677">33750</cx:pt>
          <cx:pt idx="3678">9625.5</cx:pt>
          <cx:pt idx="3679">40702.5</cx:pt>
          <cx:pt idx="3680">32278.5</cx:pt>
          <cx:pt idx="3681">36459</cx:pt>
          <cx:pt idx="3682">30964.5</cx:pt>
          <cx:pt idx="3683">34114.5</cx:pt>
          <cx:pt idx="3684">23931</cx:pt>
          <cx:pt idx="3685">12375</cx:pt>
          <cx:pt idx="3686">51120</cx:pt>
          <cx:pt idx="3687">15219</cx:pt>
          <cx:pt idx="3688">25020</cx:pt>
          <cx:pt idx="3689">11817</cx:pt>
          <cx:pt idx="3690">32616</cx:pt>
          <cx:pt idx="3691">56844</cx:pt>
          <cx:pt idx="3692">14976</cx:pt>
          <cx:pt idx="3693">47794.5</cx:pt>
          <cx:pt idx="3694">32737.5</cx:pt>
          <cx:pt idx="3695">25348.5</cx:pt>
          <cx:pt idx="3696">31513.5</cx:pt>
          <cx:pt idx="3697">26928</cx:pt>
          <cx:pt idx="3698">14220</cx:pt>
          <cx:pt idx="3699">15034.5</cx:pt>
          <cx:pt idx="3700">49149</cx:pt>
          <cx:pt idx="3701">24286.5</cx:pt>
          <cx:pt idx="3702">32053.5</cx:pt>
          <cx:pt idx="3703">21478.5</cx:pt>
          <cx:pt idx="3704">31653</cx:pt>
          <cx:pt idx="3705">21901.5</cx:pt>
          <cx:pt idx="3706">9279</cx:pt>
          <cx:pt idx="3707">16942.5</cx:pt>
          <cx:pt idx="3708">20794.5</cx:pt>
          <cx:pt idx="3709">21906</cx:pt>
          <cx:pt idx="3710">15034.5</cx:pt>
          <cx:pt idx="3711">36459</cx:pt>
          <cx:pt idx="3712">40302</cx:pt>
          <cx:pt idx="3713">35685</cx:pt>
          <cx:pt idx="3714">65299.5</cx:pt>
          <cx:pt idx="3715">12217.5</cx:pt>
          <cx:pt idx="3716">17095.5</cx:pt>
          <cx:pt idx="3717">32031</cx:pt>
          <cx:pt idx="3718">25537.5</cx:pt>
          <cx:pt idx="3719">21010.5</cx:pt>
          <cx:pt idx="3720">38686.5</cx:pt>
          <cx:pt idx="3721">42790.5</cx:pt>
          <cx:pt idx="3722">32913</cx:pt>
          <cx:pt idx="3723">27522</cx:pt>
          <cx:pt idx="3724">25618.5</cx:pt>
          <cx:pt idx="3725">6124.5</cx:pt>
          <cx:pt idx="3726">38286</cx:pt>
          <cx:pt idx="3727">26707.5</cx:pt>
          <cx:pt idx="3728">51745.5</cx:pt>
          <cx:pt idx="3729">14670</cx:pt>
          <cx:pt idx="3730">23494.5</cx:pt>
          <cx:pt idx="3731">37147.5</cx:pt>
          <cx:pt idx="3732">18841.5</cx:pt>
          <cx:pt idx="3733">30879</cx:pt>
          <cx:pt idx="3734">22018.5</cx:pt>
          <cx:pt idx="3735">29034</cx:pt>
          <cx:pt idx="3736">24813</cx:pt>
          <cx:pt idx="3737">44644.5</cx:pt>
          <cx:pt idx="3738">27423</cx:pt>
          <cx:pt idx="3739">39604.5</cx:pt>
          <cx:pt idx="3740">42790.5</cx:pt>
          <cx:pt idx="3741">18972</cx:pt>
          <cx:pt idx="3742">13500</cx:pt>
          <cx:pt idx="3743">30874.5</cx:pt>
          <cx:pt idx="3744">14350.5</cx:pt>
          <cx:pt idx="3745">31653</cx:pt>
          <cx:pt idx="3746">29970</cx:pt>
          <cx:pt idx="3747">24997.5</cx:pt>
          <cx:pt idx="3748">37800</cx:pt>
          <cx:pt idx="3749">23683.5</cx:pt>
          <cx:pt idx="3750">25209</cx:pt>
          <cx:pt idx="3751">15943.5</cx:pt>
          <cx:pt idx="3752">9000</cx:pt>
          <cx:pt idx="3753">58410</cx:pt>
          <cx:pt idx="3754">42660</cx:pt>
          <cx:pt idx="3755">13846.5</cx:pt>
          <cx:pt idx="3756">11115</cx:pt>
          <cx:pt idx="3757">32053.5</cx:pt>
          <cx:pt idx="3758">16092</cx:pt>
          <cx:pt idx="3759">18306</cx:pt>
          <cx:pt idx="3760">16456.5</cx:pt>
          <cx:pt idx="3761">38250</cx:pt>
          <cx:pt idx="3762">37269</cx:pt>
          <cx:pt idx="3763">61803</cx:pt>
          <cx:pt idx="3764">16798.5</cx:pt>
          <cx:pt idx="3765">20173.5</cx:pt>
          <cx:pt idx="3766">9000</cx:pt>
          <cx:pt idx="3767">20250</cx:pt>
          <cx:pt idx="3768">9409.5</cx:pt>
          <cx:pt idx="3769">29452.5</cx:pt>
          <cx:pt idx="3770">44509.5</cx:pt>
          <cx:pt idx="3771">43659</cx:pt>
          <cx:pt idx="3772">26145</cx:pt>
          <cx:pt idx="3773">23188.5</cx:pt>
          <cx:pt idx="3774">20250</cx:pt>
          <cx:pt idx="3775">43749</cx:pt>
          <cx:pt idx="3776">17338.5</cx:pt>
          <cx:pt idx="3777">14751</cx:pt>
          <cx:pt idx="3778">35685</cx:pt>
          <cx:pt idx="3779">38938.5</cx:pt>
          <cx:pt idx="3780">21865.5</cx:pt>
          <cx:pt idx="3781">28467</cx:pt>
          <cx:pt idx="3782">15790.5</cx:pt>
          <cx:pt idx="3783">15799.5</cx:pt>
          <cx:pt idx="3784">11245.5</cx:pt>
          <cx:pt idx="3785">25560</cx:pt>
          <cx:pt idx="3786">16096.5</cx:pt>
          <cx:pt idx="3787">11250</cx:pt>
          <cx:pt idx="3788">51151.5</cx:pt>
          <cx:pt idx="3789">34650</cx:pt>
          <cx:pt idx="3790">40189.5</cx:pt>
          <cx:pt idx="3791">26446.5</cx:pt>
          <cx:pt idx="3792">7875</cx:pt>
          <cx:pt idx="3793">19071</cx:pt>
          <cx:pt idx="3794">27193.5</cx:pt>
          <cx:pt idx="3795">35554.5</cx:pt>
          <cx:pt idx="3796">31770</cx:pt>
          <cx:pt idx="3797">24894</cx:pt>
          <cx:pt idx="3798">15822</cx:pt>
          <cx:pt idx="3799">32337</cx:pt>
          <cx:pt idx="3800">32202</cx:pt>
          <cx:pt idx="3801">9994.5</cx:pt>
          <cx:pt idx="3802">30492</cx:pt>
          <cx:pt idx="3803">11614.5</cx:pt>
          <cx:pt idx="3804">26415</cx:pt>
          <cx:pt idx="3805">48825</cx:pt>
          <cx:pt idx="3806">6750</cx:pt>
          <cx:pt idx="3807">11259</cx:pt>
          <cx:pt idx="3808">30424.5</cx:pt>
          <cx:pt idx="3809">37800</cx:pt>
          <cx:pt idx="3810">13500</cx:pt>
          <cx:pt idx="3811">37575</cx:pt>
          <cx:pt idx="3812">14242.5</cx:pt>
          <cx:pt idx="3813">26743.5</cx:pt>
          <cx:pt idx="3814">25447.5</cx:pt>
          <cx:pt idx="3815">47943</cx:pt>
          <cx:pt idx="3816">20295</cx:pt>
          <cx:pt idx="3817">16564.5</cx:pt>
          <cx:pt idx="3818">53770.5</cx:pt>
          <cx:pt idx="3819">7821</cx:pt>
          <cx:pt idx="3820">43006.5</cx:pt>
          <cx:pt idx="3821">33610.5</cx:pt>
          <cx:pt idx="3822">27153</cx:pt>
          <cx:pt idx="3823">41692.5</cx:pt>
          <cx:pt idx="3824">29290.5</cx:pt>
          <cx:pt idx="3825">18657</cx:pt>
          <cx:pt idx="3826">12001.5</cx:pt>
          <cx:pt idx="3827">38299.5</cx:pt>
          <cx:pt idx="3828">29074.5</cx:pt>
          <cx:pt idx="3829">41841</cx:pt>
          <cx:pt idx="3830">36891</cx:pt>
          <cx:pt idx="3831">11781</cx:pt>
          <cx:pt idx="3832">30757.5</cx:pt>
          <cx:pt idx="3833">37494</cx:pt>
          <cx:pt idx="3834">21420</cx:pt>
          <cx:pt idx="3835">25321.5</cx:pt>
          <cx:pt idx="3836">23800.5</cx:pt>
          <cx:pt idx="3837">59355</cx:pt>
          <cx:pt idx="3838">22977</cx:pt>
          <cx:pt idx="3839">33025.5</cx:pt>
          <cx:pt idx="3840">54954</cx:pt>
          <cx:pt idx="3841">20277</cx:pt>
          <cx:pt idx="3842">39451.5</cx:pt>
          <cx:pt idx="3843">32895</cx:pt>
          <cx:pt idx="3844">37800</cx:pt>
          <cx:pt idx="3845">19008</cx:pt>
          <cx:pt idx="3846">31689</cx:pt>
          <cx:pt idx="3847">19849.5</cx:pt>
          <cx:pt idx="3848">12627</cx:pt>
          <cx:pt idx="3849">9895.5</cx:pt>
          <cx:pt idx="3850">15772.5</cx:pt>
          <cx:pt idx="3851">8082</cx:pt>
          <cx:pt idx="3852">25717.5</cx:pt>
          <cx:pt idx="3853">27000</cx:pt>
          <cx:pt idx="3854">17428.5</cx:pt>
          <cx:pt idx="3855">23931</cx:pt>
          <cx:pt idx="3856">37872</cx:pt>
          <cx:pt idx="3857">27558</cx:pt>
          <cx:pt idx="3858">25272</cx:pt>
          <cx:pt idx="3859">14233.5</cx:pt>
          <cx:pt idx="3860">29862</cx:pt>
          <cx:pt idx="3861">23305.5</cx:pt>
          <cx:pt idx="3862">5089.5</cx:pt>
          <cx:pt idx="3863">29547</cx:pt>
          <cx:pt idx="3864">11506.5</cx:pt>
          <cx:pt idx="3865">16875</cx:pt>
          <cx:pt idx="3866">22500</cx:pt>
          <cx:pt idx="3867">46755</cx:pt>
          <cx:pt idx="3868">16681.5</cx:pt>
          <cx:pt idx="3869">23850</cx:pt>
          <cx:pt idx="3870">27517.5</cx:pt>
          <cx:pt idx="3871">17352</cx:pt>
          <cx:pt idx="3872">8973</cx:pt>
          <cx:pt idx="3873">39307.5</cx:pt>
          <cx:pt idx="3874">12375</cx:pt>
          <cx:pt idx="3875">6547.5</cx:pt>
          <cx:pt idx="3876">20250</cx:pt>
          <cx:pt idx="3877">8613</cx:pt>
          <cx:pt idx="3878">6124.5</cx:pt>
          <cx:pt idx="3879">16416</cx:pt>
          <cx:pt idx="3880">17554.5</cx:pt>
          <cx:pt idx="3881">38556</cx:pt>
          <cx:pt idx="3882">13401</cx:pt>
          <cx:pt idx="3883">29254.5</cx:pt>
          <cx:pt idx="3884">51871.5</cx:pt>
          <cx:pt idx="3885">30397.5</cx:pt>
          <cx:pt idx="3886">6183</cx:pt>
          <cx:pt idx="3887">19602</cx:pt>
          <cx:pt idx="3888">22500</cx:pt>
          <cx:pt idx="3889">36261</cx:pt>
          <cx:pt idx="3890">12870</cx:pt>
          <cx:pt idx="3891">20052</cx:pt>
          <cx:pt idx="3892">38385</cx:pt>
          <cx:pt idx="3893">13473</cx:pt>
          <cx:pt idx="3894">40797</cx:pt>
          <cx:pt idx="3895">42696</cx:pt>
          <cx:pt idx="3896">33376.5</cx:pt>
          <cx:pt idx="3897">64147.5</cx:pt>
          <cx:pt idx="3898">62311.5</cx:pt>
          <cx:pt idx="3899">10125</cx:pt>
          <cx:pt idx="3900">31261.5</cx:pt>
          <cx:pt idx="3901">24246</cx:pt>
          <cx:pt idx="3902">35869.5</cx:pt>
          <cx:pt idx="3903">20191.5</cx:pt>
          <cx:pt idx="3904">43501.5</cx:pt>
          <cx:pt idx="3905">25195.5</cx:pt>
          <cx:pt idx="3906">44568</cx:pt>
          <cx:pt idx="3907">52681.5</cx:pt>
          <cx:pt idx="3908">49630.5</cx:pt>
          <cx:pt idx="3909">13968</cx:pt>
          <cx:pt idx="3910">19849.5</cx:pt>
          <cx:pt idx="3911">13500</cx:pt>
          <cx:pt idx="3912">31140</cx:pt>
          <cx:pt idx="3913">22689</cx:pt>
          <cx:pt idx="3914">16069.5</cx:pt>
          <cx:pt idx="3915">20250</cx:pt>
          <cx:pt idx="3916">7686</cx:pt>
          <cx:pt idx="3917">33376.5</cx:pt>
          <cx:pt idx="3918">38016</cx:pt>
          <cx:pt idx="3919">33750</cx:pt>
          <cx:pt idx="3920">20281.5</cx:pt>
          <cx:pt idx="3921">28903.5</cx:pt>
          <cx:pt idx="3922">38416.5</cx:pt>
          <cx:pt idx="3923">26446.5</cx:pt>
          <cx:pt idx="3924">26779.5</cx:pt>
          <cx:pt idx="3925">21672</cx:pt>
          <cx:pt idx="3926">41791.5</cx:pt>
          <cx:pt idx="3927">9000</cx:pt>
          <cx:pt idx="3928">21775.5</cx:pt>
          <cx:pt idx="3929">13500</cx:pt>
          <cx:pt idx="3930">14040</cx:pt>
          <cx:pt idx="3931">22500</cx:pt>
          <cx:pt idx="3932">21699</cx:pt>
          <cx:pt idx="3933">53167.5</cx:pt>
          <cx:pt idx="3934">30204</cx:pt>
          <cx:pt idx="3935">17802</cx:pt>
          <cx:pt idx="3936">34380</cx:pt>
          <cx:pt idx="3937">17550</cx:pt>
          <cx:pt idx="3938">16384.5</cx:pt>
          <cx:pt idx="3939">18864</cx:pt>
          <cx:pt idx="3940">54157.5</cx:pt>
          <cx:pt idx="3941">17046</cx:pt>
          <cx:pt idx="3942">23971.5</cx:pt>
          <cx:pt idx="3943">51552</cx:pt>
          <cx:pt idx="3944">24057</cx:pt>
          <cx:pt idx="3945">41625</cx:pt>
          <cx:pt idx="3946">25407</cx:pt>
          <cx:pt idx="3947">11430</cx:pt>
          <cx:pt idx="3948">10125</cx:pt>
          <cx:pt idx="3949">15151.5</cx:pt>
          <cx:pt idx="3950">34780.5</cx:pt>
          <cx:pt idx="3951">47794.5</cx:pt>
          <cx:pt idx="3952">30528</cx:pt>
          <cx:pt idx="3953">26986.5</cx:pt>
          <cx:pt idx="3954">25969.5</cx:pt>
          <cx:pt idx="3955">38835</cx:pt>
          <cx:pt idx="3956">25317</cx:pt>
          <cx:pt idx="3957">24930</cx:pt>
          <cx:pt idx="3958">32305.5</cx:pt>
          <cx:pt idx="3959">29614.5</cx:pt>
          <cx:pt idx="3960">11799</cx:pt>
          <cx:pt idx="3961">45409.5</cx:pt>
          <cx:pt idx="3962">32053.5</cx:pt>
          <cx:pt idx="3963">20250</cx:pt>
          <cx:pt idx="3964">6750</cx:pt>
          <cx:pt idx="3965">4554</cx:pt>
          <cx:pt idx="3966">68980.5</cx:pt>
          <cx:pt idx="3967">15502.5</cx:pt>
          <cx:pt idx="3968">27724.5</cx:pt>
          <cx:pt idx="3969">26217</cx:pt>
          <cx:pt idx="3970">57352.5</cx:pt>
          <cx:pt idx="3971">20565</cx:pt>
          <cx:pt idx="3972">26640</cx:pt>
          <cx:pt idx="3973">39109.5</cx:pt>
          <cx:pt idx="3974">13095</cx:pt>
          <cx:pt idx="3975">39132</cx:pt>
          <cx:pt idx="3976">30478.5</cx:pt>
          <cx:pt idx="3977">41499</cx:pt>
          <cx:pt idx="3978">28485</cx:pt>
          <cx:pt idx="3979">12001.5</cx:pt>
          <cx:pt idx="3980">32017.5</cx:pt>
          <cx:pt idx="3981">21541.5</cx:pt>
          <cx:pt idx="3982">7875</cx:pt>
          <cx:pt idx="3983">25348.5</cx:pt>
          <cx:pt idx="3984">10125</cx:pt>
          <cx:pt idx="3985">52686</cx:pt>
          <cx:pt idx="3986">13189.5</cx:pt>
          <cx:pt idx="3987">33246</cx:pt>
          <cx:pt idx="3988">35950.5</cx:pt>
          <cx:pt idx="3989">23998.5</cx:pt>
          <cx:pt idx="3990">19440</cx:pt>
          <cx:pt idx="3991">43978.5</cx:pt>
          <cx:pt idx="3992">46809</cx:pt>
          <cx:pt idx="3993">6750</cx:pt>
          <cx:pt idx="3994">29763</cx:pt>
          <cx:pt idx="3995">11871</cx:pt>
          <cx:pt idx="3996">39973.5</cx:pt>
          <cx:pt idx="3997">16011</cx:pt>
          <cx:pt idx="3998">26640</cx:pt>
          <cx:pt idx="3999">21510</cx:pt>
          <cx:pt idx="4000">43159.5</cx:pt>
          <cx:pt idx="4001">43654.5</cx:pt>
          <cx:pt idx="4002">29425.5</cx:pt>
          <cx:pt idx="4003">25524</cx:pt>
          <cx:pt idx="4004">29137.5</cx:pt>
          <cx:pt idx="4005">22099.5</cx:pt>
          <cx:pt idx="4006">37822.5</cx:pt>
          <cx:pt idx="4007">34339.5</cx:pt>
          <cx:pt idx="4008">34951.5</cx:pt>
          <cx:pt idx="4009">23031</cx:pt>
          <cx:pt idx="4010">25078.5</cx:pt>
          <cx:pt idx="4011">43546.5</cx:pt>
          <cx:pt idx="4012">20547</cx:pt>
          <cx:pt idx="4013">17172</cx:pt>
          <cx:pt idx="4014">19980</cx:pt>
          <cx:pt idx="4015">24939</cx:pt>
          <cx:pt idx="4016">56592</cx:pt>
          <cx:pt idx="4017">9000</cx:pt>
          <cx:pt idx="4018">23184</cx:pt>
          <cx:pt idx="4019">25128</cx:pt>
          <cx:pt idx="4020">44896.5</cx:pt>
          <cx:pt idx="4021">12132</cx:pt>
          <cx:pt idx="4022">22018.5</cx:pt>
          <cx:pt idx="4023">22086</cx:pt>
          <cx:pt idx="4024">37494</cx:pt>
          <cx:pt idx="4025">39474</cx:pt>
          <cx:pt idx="4026">31653</cx:pt>
          <cx:pt idx="4027">30784.5</cx:pt>
          <cx:pt idx="4028">14152.5</cx:pt>
          <cx:pt idx="4029">7686</cx:pt>
          <cx:pt idx="4030">23526</cx:pt>
          <cx:pt idx="4031">26928</cx:pt>
          <cx:pt idx="4032">16875</cx:pt>
          <cx:pt idx="4033">3523.5</cx:pt>
          <cx:pt idx="4034">19719</cx:pt>
          <cx:pt idx="4035">53595</cx:pt>
          <cx:pt idx="4036">13500</cx:pt>
          <cx:pt idx="4037">19737</cx:pt>
          <cx:pt idx="4038">16479</cx:pt>
          <cx:pt idx="4039">11916</cx:pt>
          <cx:pt idx="4040">13500</cx:pt>
          <cx:pt idx="4041">19696.5</cx:pt>
          <cx:pt idx="4042">17055</cx:pt>
          <cx:pt idx="4043">31153.5</cx:pt>
          <cx:pt idx="4044">12375</cx:pt>
          <cx:pt idx="4045">21181.5</cx:pt>
          <cx:pt idx="4046">33835.5</cx:pt>
          <cx:pt idx="4047">15043.5</cx:pt>
          <cx:pt idx="4048">33277.5</cx:pt>
          <cx:pt idx="4049">24718.5</cx:pt>
          <cx:pt idx="4050">10071</cx:pt>
          <cx:pt idx="4051">15750</cx:pt>
          <cx:pt idx="4052">34587</cx:pt>
          <cx:pt idx="4053">24876</cx:pt>
          <cx:pt idx="4054">16033.5</cx:pt>
          <cx:pt idx="4055">42417</cx:pt>
          <cx:pt idx="4056">23985</cx:pt>
          <cx:pt idx="4057">21645</cx:pt>
          <cx:pt idx="4058">31630.5</cx:pt>
          <cx:pt idx="4059">21096</cx:pt>
          <cx:pt idx="4060">23535</cx:pt>
          <cx:pt idx="4061">18252</cx:pt>
          <cx:pt idx="4062">45445.5</cx:pt>
          <cx:pt idx="4063">23539.5</cx:pt>
          <cx:pt idx="4064">16843.5</cx:pt>
          <cx:pt idx="4065">30357</cx:pt>
          <cx:pt idx="4066">23035.5</cx:pt>
          <cx:pt idx="4067">11695.5</cx:pt>
          <cx:pt idx="4068">57375</cx:pt>
          <cx:pt idx="4069">34668</cx:pt>
          <cx:pt idx="4070">26284.5</cx:pt>
          <cx:pt idx="4071">12546</cx:pt>
          <cx:pt idx="4072">19350</cx:pt>
          <cx:pt idx="4073">19386</cx:pt>
          <cx:pt idx="4074">20151</cx:pt>
          <cx:pt idx="4075">16713</cx:pt>
          <cx:pt idx="4076">14103</cx:pt>
          <cx:pt idx="4077">34056</cx:pt>
          <cx:pt idx="4078">26640</cx:pt>
          <cx:pt idx="4079">39717</cx:pt>
          <cx:pt idx="4080">8901</cx:pt>
          <cx:pt idx="4081">30280.5</cx:pt>
          <cx:pt idx="4082">33349.5</cx:pt>
          <cx:pt idx="4083">40572</cx:pt>
          <cx:pt idx="4084">21910.5</cx:pt>
          <cx:pt idx="4085">48595.5</cx:pt>
          <cx:pt idx="4086">15786</cx:pt>
          <cx:pt idx="4087">13090.5</cx:pt>
          <cx:pt idx="4088">30717</cx:pt>
          <cx:pt idx="4089">23539.5</cx:pt>
          <cx:pt idx="4090">26284.5</cx:pt>
          <cx:pt idx="4091">21406.5</cx:pt>
          <cx:pt idx="4092">8626.5</cx:pt>
          <cx:pt idx="4093">23850</cx:pt>
          <cx:pt idx="4094">13842</cx:pt>
          <cx:pt idx="4095">23076</cx:pt>
          <cx:pt idx="4096">10566</cx:pt>
          <cx:pt idx="4097">6660</cx:pt>
          <cx:pt idx="4098">25839</cx:pt>
          <cx:pt idx="4099">51426</cx:pt>
          <cx:pt idx="4100">28314</cx:pt>
          <cx:pt idx="4101">13500</cx:pt>
          <cx:pt idx="4102">26901</cx:pt>
          <cx:pt idx="4103">19417.5</cx:pt>
          <cx:pt idx="4104">35748</cx:pt>
          <cx:pt idx="4105">17325</cx:pt>
          <cx:pt idx="4106">21289.5</cx:pt>
          <cx:pt idx="4107">11002.5</cx:pt>
          <cx:pt idx="4108">16749</cx:pt>
          <cx:pt idx="4109">62095.5</cx:pt>
          <cx:pt idx="4110">22216.5</cx:pt>
          <cx:pt idx="4111">24561</cx:pt>
          <cx:pt idx="4112">34542</cx:pt>
          <cx:pt idx="4113">38754</cx:pt>
          <cx:pt idx="4114">56569.5</cx:pt>
          <cx:pt idx="4115">23814</cx:pt>
          <cx:pt idx="4116">37372.5</cx:pt>
          <cx:pt idx="4117">39987</cx:pt>
          <cx:pt idx="4118">6912</cx:pt>
          <cx:pt idx="4119">21339</cx:pt>
          <cx:pt idx="4120">16114.5</cx:pt>
          <cx:pt idx="4121">10233</cx:pt>
          <cx:pt idx="4122">39438</cx:pt>
          <cx:pt idx="4123">21906</cx:pt>
          <cx:pt idx="4124">19215</cx:pt>
          <cx:pt idx="4125">20250</cx:pt>
          <cx:pt idx="4126">19795.5</cx:pt>
          <cx:pt idx="4127">56353.5</cx:pt>
          <cx:pt idx="4128">9841.5</cx:pt>
          <cx:pt idx="4129">26289</cx:pt>
          <cx:pt idx="4130">35374.5</cx:pt>
          <cx:pt idx="4131">36661.5</cx:pt>
          <cx:pt idx="4132">16875</cx:pt>
          <cx:pt idx="4133">36576</cx:pt>
          <cx:pt idx="4134">32017.5</cx:pt>
          <cx:pt idx="4135">12316.5</cx:pt>
          <cx:pt idx="4136">12037.5</cx:pt>
          <cx:pt idx="4137">37125</cx:pt>
          <cx:pt idx="4138">38506.5</cx:pt>
          <cx:pt idx="4139">26248.5</cx:pt>
          <cx:pt idx="4140">52920</cx:pt>
          <cx:pt idx="4141">48955.5</cx:pt>
          <cx:pt idx="4142">13059</cx:pt>
          <cx:pt idx="4143">16051.5</cx:pt>
          <cx:pt idx="4144">7290</cx:pt>
          <cx:pt idx="4145">14337</cx:pt>
          <cx:pt idx="4146">21420</cx:pt>
          <cx:pt idx="4147">28215</cx:pt>
          <cx:pt idx="4148">24259.5</cx:pt>
          <cx:pt idx="4149">25924.5</cx:pt>
          <cx:pt idx="4150">60012</cx:pt>
          <cx:pt idx="4151">30406.5</cx:pt>
          <cx:pt idx="4152">39438</cx:pt>
          <cx:pt idx="4153">27796.5</cx:pt>
          <cx:pt idx="4154">14350.5</cx:pt>
          <cx:pt idx="4155">20011.5</cx:pt>
          <cx:pt idx="4156">12915</cx:pt>
          <cx:pt idx="4157">21888</cx:pt>
          <cx:pt idx="4158">29529</cx:pt>
          <cx:pt idx="4159">13761</cx:pt>
          <cx:pt idx="4160">33709.5</cx:pt>
          <cx:pt idx="4161">34371</cx:pt>
          <cx:pt idx="4162">16740</cx:pt>
          <cx:pt idx="4163">21672</cx:pt>
          <cx:pt idx="4164">9742.5</cx:pt>
          <cx:pt idx="4165">16848</cx:pt>
          <cx:pt idx="4166">21825</cx:pt>
          <cx:pt idx="4167">35685</cx:pt>
          <cx:pt idx="4168">12852</cx:pt>
          <cx:pt idx="4169">47025</cx:pt>
          <cx:pt idx="4170">24543</cx:pt>
          <cx:pt idx="4171">14751</cx:pt>
          <cx:pt idx="4172">19480.5</cx:pt>
          <cx:pt idx="4173">6471</cx:pt>
          <cx:pt idx="4174">19134</cx:pt>
          <cx:pt idx="4175">10665</cx:pt>
          <cx:pt idx="4176">29520</cx:pt>
          <cx:pt idx="4177">26640</cx:pt>
          <cx:pt idx="4178">16213.5</cx:pt>
          <cx:pt idx="4179">52776</cx:pt>
          <cx:pt idx="4180">19039.5</cx:pt>
          <cx:pt idx="4181">84442.5</cx:pt>
          <cx:pt idx="4182">7438.5</cx:pt>
          <cx:pt idx="4183">22018.5</cx:pt>
          <cx:pt idx="4184">6543</cx:pt>
          <cx:pt idx="4185">22977</cx:pt>
          <cx:pt idx="4186">21433.5</cx:pt>
          <cx:pt idx="4187">85018.5</cx:pt>
          <cx:pt idx="4188">28728</cx:pt>
          <cx:pt idx="4189">9000</cx:pt>
          <cx:pt idx="4190">25920</cx:pt>
          <cx:pt idx="4191">36814.5</cx:pt>
          <cx:pt idx="4192">24156</cx:pt>
          <cx:pt idx="4193">32796</cx:pt>
          <cx:pt idx="4194">12987</cx:pt>
          <cx:pt idx="4195">9000</cx:pt>
          <cx:pt idx="4196">28692</cx:pt>
          <cx:pt idx="4197">7956</cx:pt>
          <cx:pt idx="4198">40063.5</cx:pt>
          <cx:pt idx="4199">32895</cx:pt>
          <cx:pt idx="4200">25965</cx:pt>
          <cx:pt idx="4201">120798</cx:pt>
          <cx:pt idx="4202">62203.5</cx:pt>
          <cx:pt idx="4203">46174.5</cx:pt>
          <cx:pt idx="4204">12852</cx:pt>
          <cx:pt idx="4205">40320</cx:pt>
          <cx:pt idx="4206">21649.5</cx:pt>
          <cx:pt idx="4207">34245</cx:pt>
          <cx:pt idx="4208">16875</cx:pt>
          <cx:pt idx="4209">28894.5</cx:pt>
          <cx:pt idx="4210">44896.5</cx:pt>
          <cx:pt idx="4211">24561</cx:pt>
          <cx:pt idx="4212">9031.5</cx:pt>
          <cx:pt idx="4213">28408.5</cx:pt>
          <cx:pt idx="4214">20790</cx:pt>
          <cx:pt idx="4215">29839.5</cx:pt>
          <cx:pt idx="4216">16960.5</cx:pt>
          <cx:pt idx="4217">34335</cx:pt>
          <cx:pt idx="4218">34911</cx:pt>
          <cx:pt idx="4219">37606.5</cx:pt>
          <cx:pt idx="4220">14152.5</cx:pt>
          <cx:pt idx="4221">48586.5</cx:pt>
          <cx:pt idx="4222">9450</cx:pt>
          <cx:pt idx="4223">21888</cx:pt>
          <cx:pt idx="4224">21028.5</cx:pt>
          <cx:pt idx="4225">48406.5</cx:pt>
          <cx:pt idx="4226">36459</cx:pt>
          <cx:pt idx="4227">37800</cx:pt>
          <cx:pt idx="4228">12168</cx:pt>
          <cx:pt idx="4229">30370.5</cx:pt>
          <cx:pt idx="4230">10849.5</cx:pt>
          <cx:pt idx="4231">18963</cx:pt>
          <cx:pt idx="4232">27193.5</cx:pt>
          <cx:pt idx="4233">23238</cx:pt>
          <cx:pt idx="4234">23850</cx:pt>
          <cx:pt idx="4235">8563.5</cx:pt>
          <cx:pt idx="4236">26028</cx:pt>
          <cx:pt idx="4237">21919.5</cx:pt>
          <cx:pt idx="4238">13725</cx:pt>
          <cx:pt idx="4239">27778.5</cx:pt>
          <cx:pt idx="4240">42331.5</cx:pt>
          <cx:pt idx="4241">7047</cx:pt>
          <cx:pt idx="4242">33903</cx:pt>
          <cx:pt idx="4243">39933</cx:pt>
          <cx:pt idx="4244">32053.5</cx:pt>
          <cx:pt idx="4245">25339.5</cx:pt>
          <cx:pt idx="4246">8923.5</cx:pt>
          <cx:pt idx="4247">23089.5</cx:pt>
          <cx:pt idx="4248">10809</cx:pt>
          <cx:pt idx="4249">26014.5</cx:pt>
          <cx:pt idx="4250">14017.5</cx:pt>
          <cx:pt idx="4251">9000</cx:pt>
          <cx:pt idx="4252">32328</cx:pt>
          <cx:pt idx="4253">40504.5</cx:pt>
          <cx:pt idx="4254">26230.5</cx:pt>
          <cx:pt idx="4255">29281.5</cx:pt>
          <cx:pt idx="4256">14575.5</cx:pt>
          <cx:pt idx="4257">44694</cx:pt>
          <cx:pt idx="4258">46480.5</cx:pt>
          <cx:pt idx="4259">18891</cx:pt>
          <cx:pt idx="4260">3694.5</cx:pt>
          <cx:pt idx="4261">20389.5</cx:pt>
          <cx:pt idx="4262">21100.5</cx:pt>
          <cx:pt idx="4263">17815.5</cx:pt>
          <cx:pt idx="4264">11677.5</cx:pt>
          <cx:pt idx="4265">48546</cx:pt>
          <cx:pt idx="4266">35653.5</cx:pt>
          <cx:pt idx="4267">29277</cx:pt>
          <cx:pt idx="4268">25272</cx:pt>
          <cx:pt idx="4269">41665.5</cx:pt>
          <cx:pt idx="4270">40027.5</cx:pt>
          <cx:pt idx="4271">17640</cx:pt>
          <cx:pt idx="4272">20250</cx:pt>
          <cx:pt idx="4273">18364.5</cx:pt>
          <cx:pt idx="4274">10813.5</cx:pt>
          <cx:pt idx="4275">14751</cx:pt>
          <cx:pt idx="4276">27364.5</cx:pt>
          <cx:pt idx="4277">72850.5</cx:pt>
          <cx:pt idx="4278">41935.5</cx:pt>
          <cx:pt idx="4279">13095</cx:pt>
          <cx:pt idx="4280">59589</cx:pt>
          <cx:pt idx="4281">31630.5</cx:pt>
          <cx:pt idx="4282">53406</cx:pt>
          <cx:pt idx="4283">30442.5</cx:pt>
          <cx:pt idx="4284">31653</cx:pt>
          <cx:pt idx="4285">25348.5</cx:pt>
          <cx:pt idx="4286">40104</cx:pt>
          <cx:pt idx="4287">41787</cx:pt>
          <cx:pt idx="4288">27679.5</cx:pt>
          <cx:pt idx="4289">13432.5</cx:pt>
          <cx:pt idx="4290">26320.5</cx:pt>
          <cx:pt idx="4291">15633</cx:pt>
          <cx:pt idx="4292">9000</cx:pt>
          <cx:pt idx="4293">9675</cx:pt>
          <cx:pt idx="4294">28408.5</cx:pt>
          <cx:pt idx="4295">40806</cx:pt>
          <cx:pt idx="4296">45000</cx:pt>
          <cx:pt idx="4297">24318</cx:pt>
          <cx:pt idx="4298">18688.5</cx:pt>
          <cx:pt idx="4299">27499.5</cx:pt>
          <cx:pt idx="4300">16821</cx:pt>
          <cx:pt idx="4301">36940.5</cx:pt>
          <cx:pt idx="4302">27301.5</cx:pt>
          <cx:pt idx="4303">19705.5</cx:pt>
          <cx:pt idx="4304">33421.5</cx:pt>
          <cx:pt idx="4305">53541</cx:pt>
          <cx:pt idx="4306">12006</cx:pt>
          <cx:pt idx="4307">34569</cx:pt>
          <cx:pt idx="4308">11196</cx:pt>
          <cx:pt idx="4309">15628.5</cx:pt>
          <cx:pt idx="4310">12528</cx:pt>
          <cx:pt idx="4311">11911.5</cx:pt>
          <cx:pt idx="4312">21676.5</cx:pt>
          <cx:pt idx="4313">32472</cx:pt>
          <cx:pt idx="4314">22216.5</cx:pt>
          <cx:pt idx="4315">18315</cx:pt>
          <cx:pt idx="4316">48649.5</cx:pt>
          <cx:pt idx="4317">16249.5</cx:pt>
          <cx:pt idx="4318">22828.5</cx:pt>
          <cx:pt idx="4319">33984</cx:pt>
          <cx:pt idx="4320">24115.5</cx:pt>
          <cx:pt idx="4321">25488</cx:pt>
          <cx:pt idx="4322">20866.5</cx:pt>
          <cx:pt idx="4323">20898</cx:pt>
          <cx:pt idx="4324">29430</cx:pt>
          <cx:pt idx="4325">24817.5</cx:pt>
          <cx:pt idx="4326">53653.5</cx:pt>
          <cx:pt idx="4327">29340</cx:pt>
          <cx:pt idx="4328">44437.5</cx:pt>
          <cx:pt idx="4329">14652</cx:pt>
          <cx:pt idx="4330">12168</cx:pt>
          <cx:pt idx="4331">26577</cx:pt>
          <cx:pt idx="4332">12375</cx:pt>
          <cx:pt idx="4333">23850</cx:pt>
          <cx:pt idx="4334">20299.5</cx:pt>
          <cx:pt idx="4335">38263.5</cx:pt>
          <cx:pt idx="4336">16573.5</cx:pt>
          <cx:pt idx="4337">26262</cx:pt>
          <cx:pt idx="4338">40243.5</cx:pt>
          <cx:pt idx="4339">20250</cx:pt>
          <cx:pt idx="4340">47794.5</cx:pt>
          <cx:pt idx="4341">14463</cx:pt>
          <cx:pt idx="4342">47254.5</cx:pt>
          <cx:pt idx="4343">40320</cx:pt>
          <cx:pt idx="4344">34749</cx:pt>
          <cx:pt idx="4345">25897.5</cx:pt>
          <cx:pt idx="4346">16753.5</cx:pt>
          <cx:pt idx="4347">13617</cx:pt>
          <cx:pt idx="4348">35505</cx:pt>
          <cx:pt idx="4349">24210</cx:pt>
          <cx:pt idx="4350">33025.5</cx:pt>
          <cx:pt idx="4351">12217.5</cx:pt>
          <cx:pt idx="4352">53280</cx:pt>
          <cx:pt idx="4353">25839</cx:pt>
          <cx:pt idx="4354">29470.5</cx:pt>
          <cx:pt idx="4355">14872.5</cx:pt>
          <cx:pt idx="4356">17095.5</cx:pt>
          <cx:pt idx="4357">36436.5</cx:pt>
          <cx:pt idx="4358">36864</cx:pt>
          <cx:pt idx="4359">33205.5</cx:pt>
          <cx:pt idx="4360">31522.5</cx:pt>
          <cx:pt idx="4361">14305.5</cx:pt>
          <cx:pt idx="4362">52515</cx:pt>
          <cx:pt idx="4363">21847.5</cx:pt>
          <cx:pt idx="4364">16434</cx:pt>
          <cx:pt idx="4365">26086.5</cx:pt>
          <cx:pt idx="4366">17581.5</cx:pt>
          <cx:pt idx="4367">29565</cx:pt>
          <cx:pt idx="4368">23998.5</cx:pt>
          <cx:pt idx="4369">9000</cx:pt>
          <cx:pt idx="4370">25830</cx:pt>
          <cx:pt idx="4371">17019</cx:pt>
          <cx:pt idx="4372">27936</cx:pt>
          <cx:pt idx="4373">40747.5</cx:pt>
          <cx:pt idx="4374">22279.5</cx:pt>
          <cx:pt idx="4375">13500</cx:pt>
          <cx:pt idx="4376">31770</cx:pt>
          <cx:pt idx="4377">27391.5</cx:pt>
          <cx:pt idx="4378">22563</cx:pt>
          <cx:pt idx="4379">51021</cx:pt>
          <cx:pt idx="4380">6174</cx:pt>
          <cx:pt idx="4381">14017.5</cx:pt>
          <cx:pt idx="4382">47781</cx:pt>
          <cx:pt idx="4383">44932.5</cx:pt>
          <cx:pt idx="4384">48838.5</cx:pt>
          <cx:pt idx="4385">27724.5</cx:pt>
          <cx:pt idx="4386">21798</cx:pt>
          <cx:pt idx="4387">15255</cx:pt>
          <cx:pt idx="4388">15034.5</cx:pt>
          <cx:pt idx="4389">33561</cx:pt>
          <cx:pt idx="4390">25578</cx:pt>
          <cx:pt idx="4391">39933</cx:pt>
          <cx:pt idx="4392">20785.5</cx:pt>
          <cx:pt idx="4393">18400.5</cx:pt>
          <cx:pt idx="4394">68490</cx:pt>
          <cx:pt idx="4395">33628.5</cx:pt>
          <cx:pt idx="4396">27153</cx:pt>
          <cx:pt idx="4397">55260</cx:pt>
          <cx:pt idx="4398">13347</cx:pt>
          <cx:pt idx="4399">15943.5</cx:pt>
          <cx:pt idx="4400">17019</cx:pt>
          <cx:pt idx="4401">36265.5</cx:pt>
          <cx:pt idx="4402">30204</cx:pt>
          <cx:pt idx="4403">15133.5</cx:pt>
          <cx:pt idx="4404">40072.5</cx:pt>
          <cx:pt idx="4405">21339</cx:pt>
          <cx:pt idx="4406">6291</cx:pt>
          <cx:pt idx="4407">24169.5</cx:pt>
          <cx:pt idx="4408">31293</cx:pt>
          <cx:pt idx="4409">32512.5</cx:pt>
          <cx:pt idx="4410">35977.5</cx:pt>
          <cx:pt idx="4411">35937</cx:pt>
          <cx:pt idx="4412">26640</cx:pt>
          <cx:pt idx="4413">27778.5</cx:pt>
          <cx:pt idx="4414">30708</cx:pt>
          <cx:pt idx="4415">73962</cx:pt>
          <cx:pt idx="4416">21051</cx:pt>
          <cx:pt idx="4417">21631.5</cx:pt>
          <cx:pt idx="4418">34182</cx:pt>
          <cx:pt idx="4419">61105.5</cx:pt>
          <cx:pt idx="4420">18508.5</cx:pt>
          <cx:pt idx="4421">21366</cx:pt>
          <cx:pt idx="4422">17451</cx:pt>
          <cx:pt idx="4423">10795.5</cx:pt>
          <cx:pt idx="4424">31153.5</cx:pt>
          <cx:pt idx="4425">28890</cx:pt>
          <cx:pt idx="4426">20497.5</cx:pt>
          <cx:pt idx="4427">29196</cx:pt>
          <cx:pt idx="4428">31018.5</cx:pt>
          <cx:pt idx="4429">32017.5</cx:pt>
          <cx:pt idx="4430">51156</cx:pt>
          <cx:pt idx="4431">16573.5</cx:pt>
          <cx:pt idx="4432">28039.5</cx:pt>
          <cx:pt idx="4433">32008.5</cx:pt>
          <cx:pt idx="4434">38133</cx:pt>
          <cx:pt idx="4435">9000</cx:pt>
          <cx:pt idx="4436">30636</cx:pt>
          <cx:pt idx="4437">24876</cx:pt>
          <cx:pt idx="4438">27189</cx:pt>
          <cx:pt idx="4439">81837</cx:pt>
          <cx:pt idx="4440">17266.5</cx:pt>
          <cx:pt idx="4441">20250</cx:pt>
          <cx:pt idx="4442">52731</cx:pt>
          <cx:pt idx="4443">59890.5</cx:pt>
          <cx:pt idx="4444">16551</cx:pt>
          <cx:pt idx="4445">27558</cx:pt>
          <cx:pt idx="4446">9000</cx:pt>
          <cx:pt idx="4447">11866.5</cx:pt>
          <cx:pt idx="4448">17820</cx:pt>
          <cx:pt idx="4449">36009</cx:pt>
          <cx:pt idx="4450">75600</cx:pt>
          <cx:pt idx="4451">15790.5</cx:pt>
          <cx:pt idx="4452">17235</cx:pt>
          <cx:pt idx="4453">15966</cx:pt>
          <cx:pt idx="4454">32602.5</cx:pt>
          <cx:pt idx="4455">25447.5</cx:pt>
          <cx:pt idx="4456">44509.5</cx:pt>
          <cx:pt idx="4457">49972.5</cx:pt>
          <cx:pt idx="4458">53595</cx:pt>
          <cx:pt idx="4459">44775</cx:pt>
          <cx:pt idx="4460">10656</cx:pt>
          <cx:pt idx="4461">11250</cx:pt>
          <cx:pt idx="4462">34159.5</cx:pt>
          <cx:pt idx="4463">8775</cx:pt>
          <cx:pt idx="4464">16042.5</cx:pt>
          <cx:pt idx="4465">19998</cx:pt>
          <cx:pt idx="4466">36094.5</cx:pt>
          <cx:pt idx="4467">29470.5</cx:pt>
          <cx:pt idx="4468">36292.5</cx:pt>
          <cx:pt idx="4469">11250</cx:pt>
          <cx:pt idx="4470">26446.5</cx:pt>
          <cx:pt idx="4471">27423</cx:pt>
          <cx:pt idx="4472">18135</cx:pt>
          <cx:pt idx="4473">42619.5</cx:pt>
          <cx:pt idx="4474">18000</cx:pt>
          <cx:pt idx="4475">30613.5</cx:pt>
          <cx:pt idx="4476">17167.5</cx:pt>
          <cx:pt idx="4477">14476.5</cx:pt>
          <cx:pt idx="4478">21672</cx:pt>
          <cx:pt idx="4479">39438</cx:pt>
          <cx:pt idx="4480">25537.5</cx:pt>
          <cx:pt idx="4481">8482.5</cx:pt>
          <cx:pt idx="4482">18562.5</cx:pt>
          <cx:pt idx="4483">39955.5</cx:pt>
          <cx:pt idx="4484">14751</cx:pt>
          <cx:pt idx="4485">31261.5</cx:pt>
          <cx:pt idx="4486">32076</cx:pt>
          <cx:pt idx="4487">21883.5</cx:pt>
          <cx:pt idx="4488">47952</cx:pt>
          <cx:pt idx="4489">10125</cx:pt>
          <cx:pt idx="4490">39069</cx:pt>
          <cx:pt idx="4491">37800</cx:pt>
          <cx:pt idx="4492">12694.5</cx:pt>
          <cx:pt idx="4493">19354.5</cx:pt>
          <cx:pt idx="4494">64674</cx:pt>
          <cx:pt idx="4495">69912</cx:pt>
          <cx:pt idx="4496">22972.5</cx:pt>
          <cx:pt idx="4497">67072.5</cx:pt>
          <cx:pt idx="4498">6750</cx:pt>
          <cx:pt idx="4499">14350.5</cx:pt>
          <cx:pt idx="4500">22950</cx:pt>
          <cx:pt idx="4501">51876</cx:pt>
          <cx:pt idx="4502">24462</cx:pt>
          <cx:pt idx="4503">17905.5</cx:pt>
          <cx:pt idx="4504">26086.5</cx:pt>
          <cx:pt idx="4505">15813</cx:pt>
          <cx:pt idx="4506">44113.5</cx:pt>
          <cx:pt idx="4507">19255.5</cx:pt>
          <cx:pt idx="4508">36459</cx:pt>
          <cx:pt idx="4509">41692.5</cx:pt>
          <cx:pt idx="4510">32616</cx:pt>
          <cx:pt idx="4511">10575</cx:pt>
          <cx:pt idx="4512">32863.5</cx:pt>
          <cx:pt idx="4513">31410</cx:pt>
          <cx:pt idx="4514">35554.5</cx:pt>
          <cx:pt idx="4515">3721.5</cx:pt>
          <cx:pt idx="4516">14922</cx:pt>
          <cx:pt idx="4517">28404</cx:pt>
          <cx:pt idx="4518">32094</cx:pt>
          <cx:pt idx="4519">26640</cx:pt>
          <cx:pt idx="4520">32373</cx:pt>
          <cx:pt idx="4521">45000</cx:pt>
          <cx:pt idx="4522">51682.5</cx:pt>
          <cx:pt idx="4523">15565.5</cx:pt>
          <cx:pt idx="4524">21996</cx:pt>
          <cx:pt idx="4525">26446.5</cx:pt>
          <cx:pt idx="4526">43825.5</cx:pt>
          <cx:pt idx="4527">22860</cx:pt>
          <cx:pt idx="4528">26640</cx:pt>
          <cx:pt idx="4529">31059</cx:pt>
          <cx:pt idx="4530">16155</cx:pt>
          <cx:pt idx="4531">27679.5</cx:pt>
          <cx:pt idx="4532">37759.5</cx:pt>
          <cx:pt idx="4533">26838</cx:pt>
          <cx:pt idx="4534">9000</cx:pt>
          <cx:pt idx="4535">25897.5</cx:pt>
          <cx:pt idx="4536">22500</cx:pt>
          <cx:pt idx="4537">24903</cx:pt>
          <cx:pt idx="4538">20677.5</cx:pt>
          <cx:pt idx="4539">37800</cx:pt>
          <cx:pt idx="4540">37665</cx:pt>
          <cx:pt idx="4541">3829.5</cx:pt>
          <cx:pt idx="4542">28408.5</cx:pt>
          <cx:pt idx="4543">26590.5</cx:pt>
          <cx:pt idx="4544">16285.5</cx:pt>
          <cx:pt idx="4545">25524</cx:pt>
          <cx:pt idx="4546">22554</cx:pt>
          <cx:pt idx="4547">24246</cx:pt>
          <cx:pt idx="4548">10278</cx:pt>
          <cx:pt idx="4549">5152.5</cx:pt>
          <cx:pt idx="4550">22599</cx:pt>
          <cx:pt idx="4551">26536.5</cx:pt>
          <cx:pt idx="4552">79915.5</cx:pt>
          <cx:pt idx="4553">13401</cx:pt>
          <cx:pt idx="4554">9000</cx:pt>
          <cx:pt idx="4555">25321.5</cx:pt>
          <cx:pt idx="4556">63549</cx:pt>
          <cx:pt idx="4557">29470.5</cx:pt>
          <cx:pt idx="4558">28507.5</cx:pt>
          <cx:pt idx="4559">23773.5</cx:pt>
          <cx:pt idx="4560">26014.5</cx:pt>
          <cx:pt idx="4561">36274.5</cx:pt>
          <cx:pt idx="4562">34335</cx:pt>
          <cx:pt idx="4563">12141</cx:pt>
          <cx:pt idx="4564">6084</cx:pt>
          <cx:pt idx="4565">25537.5</cx:pt>
          <cx:pt idx="4566">61906.5</cx:pt>
          <cx:pt idx="4567">24088.5</cx:pt>
          <cx:pt idx="4568">24741</cx:pt>
          <cx:pt idx="4569">29164.5</cx:pt>
          <cx:pt idx="4570">34911</cx:pt>
          <cx:pt idx="4571">40716</cx:pt>
          <cx:pt idx="4572">42660</cx:pt>
          <cx:pt idx="4573">16875</cx:pt>
          <cx:pt idx="4574">17797.5</cx:pt>
          <cx:pt idx="4575">27558</cx:pt>
          <cx:pt idx="4576">56029.5</cx:pt>
          <cx:pt idx="4577">10125</cx:pt>
          <cx:pt idx="4578">37246.5</cx:pt>
          <cx:pt idx="4579">9000</cx:pt>
          <cx:pt idx="4580">13500</cx:pt>
          <cx:pt idx="4581">22743</cx:pt>
          <cx:pt idx="4582">30676.5</cx:pt>
          <cx:pt idx="4583">42660</cx:pt>
          <cx:pt idx="4584">26901</cx:pt>
          <cx:pt idx="4585">31306.5</cx:pt>
          <cx:pt idx="4586">9000</cx:pt>
          <cx:pt idx="4587">30163.5</cx:pt>
          <cx:pt idx="4588">24345</cx:pt>
          <cx:pt idx="4589">27283.5</cx:pt>
          <cx:pt idx="4590">16560</cx:pt>
          <cx:pt idx="4591">24786</cx:pt>
          <cx:pt idx="4592">19867.5</cx:pt>
          <cx:pt idx="4593">9000</cx:pt>
          <cx:pt idx="4594">14350.5</cx:pt>
          <cx:pt idx="4595">21600</cx:pt>
          <cx:pt idx="4596">13500</cx:pt>
          <cx:pt idx="4597">20250</cx:pt>
          <cx:pt idx="4598">20259</cx:pt>
          <cx:pt idx="4599">15241.5</cx:pt>
          <cx:pt idx="4600">37800</cx:pt>
          <cx:pt idx="4601">22050</cx:pt>
          <cx:pt idx="4602">31968</cx:pt>
          <cx:pt idx="4603">26550</cx:pt>
          <cx:pt idx="4604">6750</cx:pt>
          <cx:pt idx="4605">22104</cx:pt>
          <cx:pt idx="4606">11619</cx:pt>
          <cx:pt idx="4607">16335</cx:pt>
          <cx:pt idx="4608">62613</cx:pt>
          <cx:pt idx="4609">15750</cx:pt>
          <cx:pt idx="4610">31500</cx:pt>
          <cx:pt idx="4611">12838.5</cx:pt>
          <cx:pt idx="4612">13774.5</cx:pt>
          <cx:pt idx="4613">20650.5</cx:pt>
          <cx:pt idx="4614">25555.5</cx:pt>
          <cx:pt idx="4615">39298.5</cx:pt>
          <cx:pt idx="4616">15750</cx:pt>
          <cx:pt idx="4617">11848.5</cx:pt>
          <cx:pt idx="4618">24520.5</cx:pt>
          <cx:pt idx="4619">9000</cx:pt>
          <cx:pt idx="4620">22437</cx:pt>
          <cx:pt idx="4621">11988</cx:pt>
          <cx:pt idx="4622">12204</cx:pt>
          <cx:pt idx="4623">8181</cx:pt>
          <cx:pt idx="4624">28215</cx:pt>
          <cx:pt idx="4625">37557</cx:pt>
          <cx:pt idx="4626">32386.5</cx:pt>
          <cx:pt idx="4627">46044</cx:pt>
          <cx:pt idx="4628">38250</cx:pt>
          <cx:pt idx="4629">19930.5</cx:pt>
          <cx:pt idx="4630">7290</cx:pt>
          <cx:pt idx="4631">25960.5</cx:pt>
          <cx:pt idx="4632">32346</cx:pt>
          <cx:pt idx="4633">21888</cx:pt>
          <cx:pt idx="4634">13500</cx:pt>
          <cx:pt idx="4635">15903</cx:pt>
          <cx:pt idx="4636">26640</cx:pt>
          <cx:pt idx="4637">30528</cx:pt>
          <cx:pt idx="4638">26901</cx:pt>
          <cx:pt idx="4639">6750</cx:pt>
          <cx:pt idx="4640">57055.5</cx:pt>
          <cx:pt idx="4641">41256</cx:pt>
          <cx:pt idx="4642">24435</cx:pt>
          <cx:pt idx="4643">24939</cx:pt>
          <cx:pt idx="4644">96003</cx:pt>
          <cx:pt idx="4645">24930</cx:pt>
          <cx:pt idx="4646">11731.5</cx:pt>
          <cx:pt idx="4647">27679.5</cx:pt>
          <cx:pt idx="4648">16524</cx:pt>
          <cx:pt idx="4649">17604</cx:pt>
          <cx:pt idx="4650">9495</cx:pt>
          <cx:pt idx="4651">25078.5</cx:pt>
          <cx:pt idx="4652">49873.5</cx:pt>
          <cx:pt idx="4653">45333</cx:pt>
          <cx:pt idx="4654">12375</cx:pt>
          <cx:pt idx="4655">41427</cx:pt>
          <cx:pt idx="4656">30717</cx:pt>
          <cx:pt idx="4657">17901</cx:pt>
          <cx:pt idx="4658">32895</cx:pt>
          <cx:pt idx="4659">41373</cx:pt>
          <cx:pt idx="4660">21010.5</cx:pt>
          <cx:pt idx="4661">36202.5</cx:pt>
          <cx:pt idx="4662">41679</cx:pt>
          <cx:pt idx="4663">32458.5</cx:pt>
          <cx:pt idx="4664">38394</cx:pt>
          <cx:pt idx="4665">26874</cx:pt>
          <cx:pt idx="4666">16011</cx:pt>
          <cx:pt idx="4667">31023</cx:pt>
          <cx:pt idx="4668">23445</cx:pt>
          <cx:pt idx="4669">17986.5</cx:pt>
          <cx:pt idx="4670">27652.5</cx:pt>
          <cx:pt idx="4671">51934.5</cx:pt>
          <cx:pt idx="4672">38331</cx:pt>
          <cx:pt idx="4673">32602.5</cx:pt>
          <cx:pt idx="4674">24259.5</cx:pt>
          <cx:pt idx="4675">18265.5</cx:pt>
          <cx:pt idx="4676">45000</cx:pt>
          <cx:pt idx="4677">42790.5</cx:pt>
          <cx:pt idx="4678">51543</cx:pt>
          <cx:pt idx="4679">27868.5</cx:pt>
          <cx:pt idx="4680">16605</cx:pt>
          <cx:pt idx="4681">17419.5</cx:pt>
          <cx:pt idx="4682">26775</cx:pt>
          <cx:pt idx="4683">14220</cx:pt>
          <cx:pt idx="4684">28233</cx:pt>
          <cx:pt idx="4685">21906</cx:pt>
          <cx:pt idx="4686">23305.5</cx:pt>
          <cx:pt idx="4687">38740.5</cx:pt>
          <cx:pt idx="4688">31522.5</cx:pt>
          <cx:pt idx="4689">5314.5</cx:pt>
          <cx:pt idx="4690">10867.5</cx:pt>
          <cx:pt idx="4691">27000</cx:pt>
          <cx:pt idx="4692">26262</cx:pt>
          <cx:pt idx="4693">32274</cx:pt>
          <cx:pt idx="4694">33259.5</cx:pt>
          <cx:pt idx="4695">11623.5</cx:pt>
          <cx:pt idx="4696">13482</cx:pt>
          <cx:pt idx="4697">11250</cx:pt>
          <cx:pt idx="4698">34029</cx:pt>
          <cx:pt idx="4699">30618</cx:pt>
          <cx:pt idx="4700">22252.5</cx:pt>
          <cx:pt idx="4701">29601</cx:pt>
          <cx:pt idx="4702">6750</cx:pt>
          <cx:pt idx="4703">26046</cx:pt>
          <cx:pt idx="4704">48712.5</cx:pt>
          <cx:pt idx="4705">18423</cx:pt>
          <cx:pt idx="4706">17775</cx:pt>
          <cx:pt idx="4707">10579.5</cx:pt>
          <cx:pt idx="4708">41139</cx:pt>
          <cx:pt idx="4709">7164</cx:pt>
          <cx:pt idx="4710">66582</cx:pt>
          <cx:pt idx="4711">30078</cx:pt>
          <cx:pt idx="4712">36459</cx:pt>
          <cx:pt idx="4713">33579</cx:pt>
          <cx:pt idx="4714">23026.5</cx:pt>
          <cx:pt idx="4715">10543.5</cx:pt>
          <cx:pt idx="4716">29862</cx:pt>
          <cx:pt idx="4717">35698.5</cx:pt>
          <cx:pt idx="4718">8973</cx:pt>
          <cx:pt idx="4719">30838.5</cx:pt>
          <cx:pt idx="4720">16002</cx:pt>
          <cx:pt idx="4721">19998</cx:pt>
          <cx:pt idx="4722">26658</cx:pt>
          <cx:pt idx="4723">21969</cx:pt>
          <cx:pt idx="4724">29610</cx:pt>
          <cx:pt idx="4725">25731</cx:pt>
          <cx:pt idx="4726">21739.5</cx:pt>
          <cx:pt idx="4727">46084.5</cx:pt>
          <cx:pt idx="4728">14548.5</cx:pt>
          <cx:pt idx="4729">29407.5</cx:pt>
          <cx:pt idx="4730">9162</cx:pt>
          <cx:pt idx="4731">55723.5</cx:pt>
          <cx:pt idx="4732">13378.5</cx:pt>
          <cx:pt idx="4733">6462</cx:pt>
          <cx:pt idx="4734">11002.5</cx:pt>
          <cx:pt idx="4735">41593.5</cx:pt>
          <cx:pt idx="4736">27985.5</cx:pt>
          <cx:pt idx="4737">22599</cx:pt>
          <cx:pt idx="4738">13500</cx:pt>
          <cx:pt idx="4739">24750</cx:pt>
          <cx:pt idx="4740">44275.5</cx:pt>
          <cx:pt idx="4741">30982.5</cx:pt>
          <cx:pt idx="4742">33750</cx:pt>
          <cx:pt idx="4743">32602.5</cx:pt>
          <cx:pt idx="4744">28597.5</cx:pt>
          <cx:pt idx="4745">46084.5</cx:pt>
          <cx:pt idx="4746">53289</cx:pt>
          <cx:pt idx="4747">30793.5</cx:pt>
          <cx:pt idx="4748">35869.5</cx:pt>
          <cx:pt idx="4749">30055.5</cx:pt>
          <cx:pt idx="4750">44509.5</cx:pt>
          <cx:pt idx="4751">25078.5</cx:pt>
          <cx:pt idx="4752">51543</cx:pt>
          <cx:pt idx="4753">25452</cx:pt>
          <cx:pt idx="4754">31684.5</cx:pt>
          <cx:pt idx="4755">19705.5</cx:pt>
          <cx:pt idx="4756">16767</cx:pt>
          <cx:pt idx="4757">11965.5</cx:pt>
          <cx:pt idx="4758">32067</cx:pt>
          <cx:pt idx="4759">9000</cx:pt>
          <cx:pt idx="4760">13504.5</cx:pt>
          <cx:pt idx="4761">26095.5</cx:pt>
          <cx:pt idx="4762">22738.5</cx:pt>
          <cx:pt idx="4763">9000</cx:pt>
          <cx:pt idx="4764">33259.5</cx:pt>
          <cx:pt idx="4765">14449.5</cx:pt>
          <cx:pt idx="4766">24313.5</cx:pt>
          <cx:pt idx="4767">14620.5</cx:pt>
          <cx:pt idx="4768">53122.5</cx:pt>
          <cx:pt idx="4769">10201.5</cx:pt>
          <cx:pt idx="4770">46161</cx:pt>
          <cx:pt idx="4771">22500</cx:pt>
          <cx:pt idx="4772">61276.5</cx:pt>
          <cx:pt idx="4773">11101.5</cx:pt>
          <cx:pt idx="4774">6408</cx:pt>
          <cx:pt idx="4775">44550</cx:pt>
          <cx:pt idx="4776">22936.5</cx:pt>
          <cx:pt idx="4777">23053.5</cx:pt>
          <cx:pt idx="4778">43218</cx:pt>
          <cx:pt idx="4779">10368</cx:pt>
          <cx:pt idx="4780">23683.5</cx:pt>
          <cx:pt idx="4781">44640</cx:pt>
          <cx:pt idx="4782">16389</cx:pt>
          <cx:pt idx="4783">21109.5</cx:pt>
          <cx:pt idx="4784">17338.5</cx:pt>
          <cx:pt idx="4785">33282</cx:pt>
          <cx:pt idx="4786">12055.5</cx:pt>
          <cx:pt idx="4787">41098.5</cx:pt>
          <cx:pt idx="4788">10723.5</cx:pt>
          <cx:pt idx="4789">10939.5</cx:pt>
          <cx:pt idx="4790">9148.5</cx:pt>
          <cx:pt idx="4791">36972</cx:pt>
          <cx:pt idx="4792">13684.5</cx:pt>
          <cx:pt idx="4793">20250</cx:pt>
          <cx:pt idx="4794">39708</cx:pt>
          <cx:pt idx="4795">7875</cx:pt>
          <cx:pt idx="4796">26689.5</cx:pt>
          <cx:pt idx="4797">52875</cx:pt>
          <cx:pt idx="4798">10291.5</cx:pt>
          <cx:pt idx="4799">22743</cx:pt>
          <cx:pt idx="4800">22486.5</cx:pt>
          <cx:pt idx="4801">13612.5</cx:pt>
          <cx:pt idx="4802">46084.5</cx:pt>
          <cx:pt idx="4803">51718.5</cx:pt>
          <cx:pt idx="4804">27702</cx:pt>
          <cx:pt idx="4805">19260</cx:pt>
          <cx:pt idx="4806">9000</cx:pt>
          <cx:pt idx="4807">18400.5</cx:pt>
          <cx:pt idx="4808">38308.5</cx:pt>
          <cx:pt idx="4809">24259.5</cx:pt>
          <cx:pt idx="4810">10125</cx:pt>
          <cx:pt idx="4811">23899.5</cx:pt>
          <cx:pt idx="4812">9000</cx:pt>
          <cx:pt idx="4813">34587</cx:pt>
          <cx:pt idx="4814">19953</cx:pt>
          <cx:pt idx="4815">10944</cx:pt>
          <cx:pt idx="4816">51817.5</cx:pt>
          <cx:pt idx="4817">39303</cx:pt>
          <cx:pt idx="4818">36292.5</cx:pt>
          <cx:pt idx="4819">53253</cx:pt>
          <cx:pt idx="4820">13518</cx:pt>
          <cx:pt idx="4821">51543</cx:pt>
          <cx:pt idx="4822">30676.5</cx:pt>
          <cx:pt idx="4823">22747.5</cx:pt>
          <cx:pt idx="4824">13522.5</cx:pt>
          <cx:pt idx="4825">16258.5</cx:pt>
          <cx:pt idx="4826">23625</cx:pt>
          <cx:pt idx="4827">21892.5</cx:pt>
          <cx:pt idx="4828">29650.5</cx:pt>
          <cx:pt idx="4829">6376.5</cx:pt>
          <cx:pt idx="4830">19039.5</cx:pt>
          <cx:pt idx="4831">53226</cx:pt>
          <cx:pt idx="4832">25186.5</cx:pt>
          <cx:pt idx="4833">31333.5</cx:pt>
          <cx:pt idx="4834">11835</cx:pt>
          <cx:pt idx="4835">12442.5</cx:pt>
          <cx:pt idx="4836">12915</cx:pt>
          <cx:pt idx="4837">13500</cx:pt>
          <cx:pt idx="4838">16078.5</cx:pt>
          <cx:pt idx="4839">20250</cx:pt>
          <cx:pt idx="4840">28638</cx:pt>
          <cx:pt idx="4841">53329.5</cx:pt>
          <cx:pt idx="4842">28773</cx:pt>
          <cx:pt idx="4843">36864</cx:pt>
          <cx:pt idx="4844">59944.5</cx:pt>
          <cx:pt idx="4845">21888</cx:pt>
          <cx:pt idx="4846">18549</cx:pt>
          <cx:pt idx="4847">35824.5</cx:pt>
          <cx:pt idx="4848">26446.5</cx:pt>
          <cx:pt idx="4849">31887</cx:pt>
          <cx:pt idx="4850">41944.5</cx:pt>
          <cx:pt idx="4851">15034.5</cx:pt>
          <cx:pt idx="4852">23476.5</cx:pt>
          <cx:pt idx="4853">6750</cx:pt>
          <cx:pt idx="4854">31041</cx:pt>
          <cx:pt idx="4855">22437</cx:pt>
          <cx:pt idx="4856">18265.5</cx:pt>
          <cx:pt idx="4857">8140.5</cx:pt>
          <cx:pt idx="4858">41499</cx:pt>
          <cx:pt idx="4859">46381.5</cx:pt>
          <cx:pt idx="4860">25560</cx:pt>
          <cx:pt idx="4861">17437.5</cx:pt>
          <cx:pt idx="4862">19998</cx:pt>
          <cx:pt idx="4863">23809.5</cx:pt>
          <cx:pt idx="4864">16884</cx:pt>
          <cx:pt idx="4865">13500</cx:pt>
          <cx:pt idx="4866">17388</cx:pt>
          <cx:pt idx="4867">36288</cx:pt>
          <cx:pt idx="4868">48865.5</cx:pt>
          <cx:pt idx="4869">27823.5</cx:pt>
          <cx:pt idx="4870">21672</cx:pt>
          <cx:pt idx="4871">61416</cx:pt>
          <cx:pt idx="4872">24259.5</cx:pt>
          <cx:pt idx="4873">36553.5</cx:pt>
          <cx:pt idx="4874">70713</cx:pt>
          <cx:pt idx="4875">20137.5</cx:pt>
          <cx:pt idx="4876">34879.5</cx:pt>
          <cx:pt idx="4877">39244.5</cx:pt>
          <cx:pt idx="4878">17527.5</cx:pt>
          <cx:pt idx="4879">31905</cx:pt>
          <cx:pt idx="4880">15421.5</cx:pt>
          <cx:pt idx="4881">25785</cx:pt>
          <cx:pt idx="4882">28503</cx:pt>
          <cx:pt idx="4883">16051.5</cx:pt>
          <cx:pt idx="4884">53455.5</cx:pt>
          <cx:pt idx="4885">23494.5</cx:pt>
          <cx:pt idx="4886">26284.5</cx:pt>
          <cx:pt idx="4887">26388</cx:pt>
          <cx:pt idx="4888">29250</cx:pt>
          <cx:pt idx="4889">25407</cx:pt>
          <cx:pt idx="4890">11812.5</cx:pt>
          <cx:pt idx="4891">24088.5</cx:pt>
          <cx:pt idx="4892">36940.5</cx:pt>
          <cx:pt idx="4893">11682</cx:pt>
          <cx:pt idx="4894">16164</cx:pt>
          <cx:pt idx="4895">31261.5</cx:pt>
          <cx:pt idx="4896">25668</cx:pt>
          <cx:pt idx="4897">32602.5</cx:pt>
          <cx:pt idx="4898">9279</cx:pt>
          <cx:pt idx="4899">13095</cx:pt>
          <cx:pt idx="4900">27688.5</cx:pt>
          <cx:pt idx="4901">16456.5</cx:pt>
          <cx:pt idx="4902">34740</cx:pt>
          <cx:pt idx="4903">16132.5</cx:pt>
          <cx:pt idx="4904">31041</cx:pt>
          <cx:pt idx="4905">9108</cx:pt>
          <cx:pt idx="4906">33156</cx:pt>
          <cx:pt idx="4907">49603.5</cx:pt>
          <cx:pt idx="4908">35937</cx:pt>
          <cx:pt idx="4909">24606</cx:pt>
          <cx:pt idx="4910">19935</cx:pt>
          <cx:pt idx="4911">20596.5</cx:pt>
          <cx:pt idx="4912">14647.5</cx:pt>
          <cx:pt idx="4913">10791</cx:pt>
          <cx:pt idx="4914">23643</cx:pt>
          <cx:pt idx="4915">9000</cx:pt>
          <cx:pt idx="4916">9472.5</cx:pt>
          <cx:pt idx="4917">13545</cx:pt>
          <cx:pt idx="4918">24300</cx:pt>
          <cx:pt idx="4919">21244.5</cx:pt>
          <cx:pt idx="4920">28386</cx:pt>
          <cx:pt idx="4921">13500</cx:pt>
          <cx:pt idx="4922">15178.5</cx:pt>
          <cx:pt idx="4923">9000</cx:pt>
          <cx:pt idx="4924">23665.5</cx:pt>
          <cx:pt idx="4925">21550.5</cx:pt>
          <cx:pt idx="4926">18405</cx:pt>
          <cx:pt idx="4927">46161</cx:pt>
          <cx:pt idx="4928">9000</cx:pt>
          <cx:pt idx="4929">26217</cx:pt>
          <cx:pt idx="4930">39249</cx:pt>
          <cx:pt idx="4931">20785.5</cx:pt>
          <cx:pt idx="4932">9148.5</cx:pt>
          <cx:pt idx="4933">8302.5</cx:pt>
          <cx:pt idx="4934">9000</cx:pt>
          <cx:pt idx="4935">25272</cx:pt>
          <cx:pt idx="4936">19183.5</cx:pt>
          <cx:pt idx="4937">44748</cx:pt>
          <cx:pt idx="4938">8154</cx:pt>
          <cx:pt idx="4939">18234</cx:pt>
          <cx:pt idx="4940">16983</cx:pt>
          <cx:pt idx="4941">14998.5</cx:pt>
          <cx:pt idx="4942">24448.5</cx:pt>
          <cx:pt idx="4943">21618</cx:pt>
          <cx:pt idx="4944">46161</cx:pt>
          <cx:pt idx="4945">27009</cx:pt>
          <cx:pt idx="4946">30370.5</cx:pt>
          <cx:pt idx="4947">11677.5</cx:pt>
          <cx:pt idx="4948">36288</cx:pt>
          <cx:pt idx="4949">45283.5</cx:pt>
          <cx:pt idx="4950">21739.5</cx:pt>
          <cx:pt idx="4951">17595</cx:pt>
          <cx:pt idx="4952">32017.5</cx:pt>
          <cx:pt idx="4953">21775.5</cx:pt>
          <cx:pt idx="4954">13639.5</cx:pt>
          <cx:pt idx="4955">25114.5</cx:pt>
          <cx:pt idx="4956">41323.5</cx:pt>
          <cx:pt idx="4957">22099.5</cx:pt>
          <cx:pt idx="4958">15021</cx:pt>
          <cx:pt idx="4959">36229.5</cx:pt>
          <cx:pt idx="4960">6750</cx:pt>
          <cx:pt idx="4961">13963.5</cx:pt>
          <cx:pt idx="4962">22018.5</cx:pt>
          <cx:pt idx="4963">16875</cx:pt>
          <cx:pt idx="4964">38947.5</cx:pt>
          <cx:pt idx="4965">13792.5</cx:pt>
          <cx:pt idx="4966">20866.5</cx:pt>
          <cx:pt idx="4967">21469.5</cx:pt>
          <cx:pt idx="4968">4873.5</cx:pt>
          <cx:pt idx="4969">24592.5</cx:pt>
          <cx:pt idx="4970">41926.5</cx:pt>
          <cx:pt idx="4971">21087</cx:pt>
          <cx:pt idx="4972">31059</cx:pt>
          <cx:pt idx="4973">38263.5</cx:pt>
          <cx:pt idx="4974">31500</cx:pt>
          <cx:pt idx="4975">13500</cx:pt>
          <cx:pt idx="4976">84937.5</cx:pt>
          <cx:pt idx="4977">40374</cx:pt>
          <cx:pt idx="4978">10849.5</cx:pt>
          <cx:pt idx="4979">17608.5</cx:pt>
          <cx:pt idx="4980">53712</cx:pt>
          <cx:pt idx="4981">27517.5</cx:pt>
          <cx:pt idx="4982">29074.5</cx:pt>
          <cx:pt idx="4983">13500</cx:pt>
          <cx:pt idx="4984">17361</cx:pt>
          <cx:pt idx="4985">7137</cx:pt>
          <cx:pt idx="4986">53329.5</cx:pt>
          <cx:pt idx="4987">25479</cx:pt>
          <cx:pt idx="4988">21888</cx:pt>
          <cx:pt idx="4989">40203</cx:pt>
          <cx:pt idx="4990">22216.5</cx:pt>
          <cx:pt idx="4991">29695.5</cx:pt>
          <cx:pt idx="4992">38551.5</cx:pt>
          <cx:pt idx="4993">41404.5</cx:pt>
          <cx:pt idx="4994">23485.5</cx:pt>
          <cx:pt idx="4995">12015</cx:pt>
          <cx:pt idx="4996">49513.5</cx:pt>
          <cx:pt idx="4997">16875</cx:pt>
          <cx:pt idx="4998">37800</cx:pt>
          <cx:pt idx="4999">13117.5</cx:pt>
          <cx:pt idx="5000">15300</cx:pt>
          <cx:pt idx="5001">13594.5</cx:pt>
          <cx:pt idx="5002">33894</cx:pt>
          <cx:pt idx="5003">9202.5</cx:pt>
          <cx:pt idx="5004">24412.5</cx:pt>
          <cx:pt idx="5005">21001.5</cx:pt>
          <cx:pt idx="5006">19386</cx:pt>
          <cx:pt idx="5007">13500</cx:pt>
          <cx:pt idx="5008">23850</cx:pt>
          <cx:pt idx="5009">38583</cx:pt>
          <cx:pt idx="5010">21690</cx:pt>
          <cx:pt idx="5011">31522.5</cx:pt>
          <cx:pt idx="5012">15651</cx:pt>
          <cx:pt idx="5013">24601.5</cx:pt>
          <cx:pt idx="5014">9000</cx:pt>
          <cx:pt idx="5015">20524.5</cx:pt>
          <cx:pt idx="5016">19125</cx:pt>
          <cx:pt idx="5017">22860</cx:pt>
          <cx:pt idx="5018">22810.5</cx:pt>
          <cx:pt idx="5019">44464.5</cx:pt>
          <cx:pt idx="5020">49072.5</cx:pt>
          <cx:pt idx="5021">27841.5</cx:pt>
          <cx:pt idx="5022">26352</cx:pt>
          <cx:pt idx="5023">14175</cx:pt>
          <cx:pt idx="5024">11106</cx:pt>
          <cx:pt idx="5025">56592</cx:pt>
          <cx:pt idx="5026">48546</cx:pt>
          <cx:pt idx="5027">25029</cx:pt>
          <cx:pt idx="5028">32224.5</cx:pt>
          <cx:pt idx="5029">15192</cx:pt>
          <cx:pt idx="5030">23773.5</cx:pt>
          <cx:pt idx="5031">38938.5</cx:pt>
          <cx:pt idx="5032">30384</cx:pt>
          <cx:pt idx="5033">10125</cx:pt>
          <cx:pt idx="5034">15147</cx:pt>
          <cx:pt idx="5035">16011</cx:pt>
          <cx:pt idx="5036">24237</cx:pt>
          <cx:pt idx="5037">31464</cx:pt>
          <cx:pt idx="5038">11380.5</cx:pt>
          <cx:pt idx="5039">40374</cx:pt>
          <cx:pt idx="5040">32526</cx:pt>
          <cx:pt idx="5041">45000</cx:pt>
          <cx:pt idx="5042">20385</cx:pt>
          <cx:pt idx="5043">37624.5</cx:pt>
          <cx:pt idx="5044">10611</cx:pt>
          <cx:pt idx="5045">31491</cx:pt>
          <cx:pt idx="5046">9922.5</cx:pt>
          <cx:pt idx="5047">22216.5</cx:pt>
          <cx:pt idx="5048">13639.5</cx:pt>
          <cx:pt idx="5049">13833</cx:pt>
          <cx:pt idx="5050">26208</cx:pt>
          <cx:pt idx="5051">24174</cx:pt>
          <cx:pt idx="5052">19998</cx:pt>
          <cx:pt idx="5053">22099.5</cx:pt>
          <cx:pt idx="5054">28867.5</cx:pt>
          <cx:pt idx="5055">32454</cx:pt>
          <cx:pt idx="5056">23814</cx:pt>
          <cx:pt idx="5057">24268.5</cx:pt>
          <cx:pt idx="5058">44644.5</cx:pt>
          <cx:pt idx="5059">39645</cx:pt>
          <cx:pt idx="5060">27688.5</cx:pt>
          <cx:pt idx="5061">16636.5</cx:pt>
          <cx:pt idx="5062">19867.5</cx:pt>
          <cx:pt idx="5063">25785</cx:pt>
          <cx:pt idx="5064">22131</cx:pt>
          <cx:pt idx="5065">36972</cx:pt>
          <cx:pt idx="5066">7875</cx:pt>
          <cx:pt idx="5067">44694</cx:pt>
          <cx:pt idx="5068">11547</cx:pt>
          <cx:pt idx="5069">16627.5</cx:pt>
          <cx:pt idx="5070">13815</cx:pt>
          <cx:pt idx="5071">39604.5</cx:pt>
          <cx:pt idx="5072">22842</cx:pt>
          <cx:pt idx="5073">58347</cx:pt>
          <cx:pt idx="5074">20538</cx:pt>
          <cx:pt idx="5075">53572.5</cx:pt>
          <cx:pt idx="5076">40320</cx:pt>
          <cx:pt idx="5077">29196</cx:pt>
          <cx:pt idx="5078">24939</cx:pt>
          <cx:pt idx="5079">33723</cx:pt>
          <cx:pt idx="5080">13891.5</cx:pt>
          <cx:pt idx="5081">24246</cx:pt>
          <cx:pt idx="5082">16668</cx:pt>
          <cx:pt idx="5083">20295</cx:pt>
          <cx:pt idx="5084">45954</cx:pt>
          <cx:pt idx="5085">27517.5</cx:pt>
          <cx:pt idx="5086">12204</cx:pt>
          <cx:pt idx="5087">11250</cx:pt>
          <cx:pt idx="5088">22050</cx:pt>
          <cx:pt idx="5089">43443</cx:pt>
          <cx:pt idx="5090">13419</cx:pt>
          <cx:pt idx="5091">35878.5</cx:pt>
          <cx:pt idx="5092">32998.5</cx:pt>
          <cx:pt idx="5093">23949</cx:pt>
          <cx:pt idx="5094">28728</cx:pt>
          <cx:pt idx="5095">34708.5</cx:pt>
          <cx:pt idx="5096">29862</cx:pt>
          <cx:pt idx="5097">13509</cx:pt>
          <cx:pt idx="5098">15966</cx:pt>
          <cx:pt idx="5099">23931</cx:pt>
          <cx:pt idx="5100">28062</cx:pt>
          <cx:pt idx="5101">48195</cx:pt>
          <cx:pt idx="5102">16137</cx:pt>
          <cx:pt idx="5103">9760.5</cx:pt>
          <cx:pt idx="5104">28408.5</cx:pt>
          <cx:pt idx="5105">14233.5</cx:pt>
          <cx:pt idx="5106">21645</cx:pt>
          <cx:pt idx="5107">31153.5</cx:pt>
          <cx:pt idx="5108">38263.5</cx:pt>
          <cx:pt idx="5109">19323</cx:pt>
          <cx:pt idx="5110">18310.5</cx:pt>
          <cx:pt idx="5111">6750</cx:pt>
          <cx:pt idx="5112">10453.5</cx:pt>
          <cx:pt idx="5113">25537.5</cx:pt>
          <cx:pt idx="5114">21825</cx:pt>
          <cx:pt idx="5115">26905.5</cx:pt>
          <cx:pt idx="5116">29979</cx:pt>
          <cx:pt idx="5117">11790</cx:pt>
          <cx:pt idx="5118">28260</cx:pt>
          <cx:pt idx="5119">19597.5</cx:pt>
          <cx:pt idx="5120">12937.5</cx:pt>
          <cx:pt idx="5121">10125</cx:pt>
          <cx:pt idx="5122">35937</cx:pt>
          <cx:pt idx="5123">10125</cx:pt>
          <cx:pt idx="5124">30978</cx:pt>
          <cx:pt idx="5125">10012.5</cx:pt>
          <cx:pt idx="5126">47794.5</cx:pt>
          <cx:pt idx="5127">16222.5</cx:pt>
          <cx:pt idx="5128">34411.5</cx:pt>
          <cx:pt idx="5129">33025.5</cx:pt>
          <cx:pt idx="5130">13500</cx:pt>
          <cx:pt idx="5131">28696.5</cx:pt>
          <cx:pt idx="5132">66928.5</cx:pt>
          <cx:pt idx="5133">20520</cx:pt>
          <cx:pt idx="5134">22216.5</cx:pt>
          <cx:pt idx="5135">7011</cx:pt>
          <cx:pt idx="5136">9976.5</cx:pt>
          <cx:pt idx="5137">25888.5</cx:pt>
          <cx:pt idx="5138">24232.5</cx:pt>
          <cx:pt idx="5139">22365</cx:pt>
          <cx:pt idx="5140">15066</cx:pt>
          <cx:pt idx="5141">33192</cx:pt>
          <cx:pt idx="5142">17217</cx:pt>
          <cx:pt idx="5143">38070</cx:pt>
          <cx:pt idx="5144">29092.5</cx:pt>
          <cx:pt idx="5145">19075.5</cx:pt>
          <cx:pt idx="5146">22500</cx:pt>
          <cx:pt idx="5147">24561</cx:pt>
          <cx:pt idx="5148">13500</cx:pt>
          <cx:pt idx="5149">24331.5</cx:pt>
          <cx:pt idx="5150">31261.5</cx:pt>
          <cx:pt idx="5151">8671.5</cx:pt>
          <cx:pt idx="5152">30078</cx:pt>
          <cx:pt idx="5153">7020</cx:pt>
          <cx:pt idx="5154">24246</cx:pt>
          <cx:pt idx="5155">9000</cx:pt>
          <cx:pt idx="5156">9000</cx:pt>
          <cx:pt idx="5157">29430</cx:pt>
          <cx:pt idx="5158">9220.5</cx:pt>
          <cx:pt idx="5159">68809.5</cx:pt>
          <cx:pt idx="5160">9000</cx:pt>
          <cx:pt idx="5161">25245</cx:pt>
          <cx:pt idx="5162">21672</cx:pt>
          <cx:pt idx="5163">41269.5</cx:pt>
          <cx:pt idx="5164">26145</cx:pt>
          <cx:pt idx="5165">29308.5</cx:pt>
          <cx:pt idx="5166">9904.5</cx:pt>
          <cx:pt idx="5167">41427</cx:pt>
          <cx:pt idx="5168">15934.5</cx:pt>
          <cx:pt idx="5169">24214.5</cx:pt>
          <cx:pt idx="5170">51556.5</cx:pt>
          <cx:pt idx="5171">12303</cx:pt>
          <cx:pt idx="5172">10579.5</cx:pt>
          <cx:pt idx="5173">25587</cx:pt>
          <cx:pt idx="5174">12528</cx:pt>
          <cx:pt idx="5175">31536</cx:pt>
          <cx:pt idx="5176">21001.5</cx:pt>
          <cx:pt idx="5177">47322</cx:pt>
          <cx:pt idx="5178">16573.5</cx:pt>
          <cx:pt idx="5179">32553</cx:pt>
          <cx:pt idx="5180">54724.5</cx:pt>
          <cx:pt idx="5181">16456.5</cx:pt>
          <cx:pt idx="5182">6750</cx:pt>
          <cx:pt idx="5183">12564</cx:pt>
          <cx:pt idx="5184">55161</cx:pt>
          <cx:pt idx="5185">52452</cx:pt>
          <cx:pt idx="5186">19575</cx:pt>
          <cx:pt idx="5187">11826</cx:pt>
          <cx:pt idx="5188">6750</cx:pt>
          <cx:pt idx="5189">13500</cx:pt>
          <cx:pt idx="5190">17397</cx:pt>
          <cx:pt idx="5191">14175</cx:pt>
          <cx:pt idx="5192">11196</cx:pt>
          <cx:pt idx="5193">47880</cx:pt>
          <cx:pt idx="5194">22599</cx:pt>
          <cx:pt idx="5195">53595</cx:pt>
          <cx:pt idx="5196">26158.5</cx:pt>
          <cx:pt idx="5197">23719.5</cx:pt>
          <cx:pt idx="5198">23989.5</cx:pt>
          <cx:pt idx="5199">32472</cx:pt>
          <cx:pt idx="5200">29704.5</cx:pt>
          <cx:pt idx="5201">22018.5</cx:pt>
          <cx:pt idx="5202">16375.5</cx:pt>
          <cx:pt idx="5203">25537.5</cx:pt>
          <cx:pt idx="5204">38542.5</cx:pt>
          <cx:pt idx="5205">31162.5</cx:pt>
          <cx:pt idx="5206">25402.5</cx:pt>
          <cx:pt idx="5207">49248</cx:pt>
          <cx:pt idx="5208">9000</cx:pt>
          <cx:pt idx="5209">31261.5</cx:pt>
          <cx:pt idx="5210">33025.5</cx:pt>
          <cx:pt idx="5211">19386</cx:pt>
          <cx:pt idx="5212">15016.5</cx:pt>
          <cx:pt idx="5213">43825.5</cx:pt>
          <cx:pt idx="5214">17208</cx:pt>
          <cx:pt idx="5215">23710.5</cx:pt>
          <cx:pt idx="5216">18810</cx:pt>
          <cx:pt idx="5217">13257</cx:pt>
          <cx:pt idx="5218">32076</cx:pt>
          <cx:pt idx="5219">15061.5</cx:pt>
          <cx:pt idx="5220">26217</cx:pt>
          <cx:pt idx="5221">48586.5</cx:pt>
          <cx:pt idx="5222">17455.5</cx:pt>
          <cx:pt idx="5223">22455</cx:pt>
          <cx:pt idx="5224">28080</cx:pt>
          <cx:pt idx="5225">13086</cx:pt>
          <cx:pt idx="5226">33021</cx:pt>
          <cx:pt idx="5227">24840</cx:pt>
          <cx:pt idx="5228">12622.5</cx:pt>
          <cx:pt idx="5229">22527</cx:pt>
          <cx:pt idx="5230">31464</cx:pt>
          <cx:pt idx="5231">18000</cx:pt>
          <cx:pt idx="5232">11812.5</cx:pt>
          <cx:pt idx="5233">35964</cx:pt>
          <cx:pt idx="5234">33543</cx:pt>
          <cx:pt idx="5235">22365</cx:pt>
          <cx:pt idx="5236">20358</cx:pt>
          <cx:pt idx="5237">33934.5</cx:pt>
          <cx:pt idx="5238">50004</cx:pt>
          <cx:pt idx="5239">40320</cx:pt>
          <cx:pt idx="5240">33417</cx:pt>
          <cx:pt idx="5241">29299.5</cx:pt>
          <cx:pt idx="5242">29970</cx:pt>
          <cx:pt idx="5243">21888</cx:pt>
          <cx:pt idx="5244">6750</cx:pt>
          <cx:pt idx="5245">8982</cx:pt>
          <cx:pt idx="5246">25632</cx:pt>
          <cx:pt idx="5247">49005</cx:pt>
          <cx:pt idx="5248">13266</cx:pt>
          <cx:pt idx="5249">21109.5</cx:pt>
          <cx:pt idx="5250">18211.5</cx:pt>
          <cx:pt idx="5251">13090.5</cx:pt>
          <cx:pt idx="5252">29745</cx:pt>
          <cx:pt idx="5253">33723</cx:pt>
          <cx:pt idx="5254">21294</cx:pt>
          <cx:pt idx="5255">51106.5</cx:pt>
          <cx:pt idx="5256">47475</cx:pt>
          <cx:pt idx="5257">36211.5</cx:pt>
          <cx:pt idx="5258">17370</cx:pt>
          <cx:pt idx="5259">17064</cx:pt>
          <cx:pt idx="5260">13095</cx:pt>
          <cx:pt idx="5261">23724</cx:pt>
          <cx:pt idx="5262">27324</cx:pt>
          <cx:pt idx="5263">14472</cx:pt>
          <cx:pt idx="5264">37377</cx:pt>
          <cx:pt idx="5265">24691.5</cx:pt>
          <cx:pt idx="5266">22599</cx:pt>
          <cx:pt idx="5267">20128.5</cx:pt>
          <cx:pt idx="5268">9976.5</cx:pt>
          <cx:pt idx="5269">35392.5</cx:pt>
          <cx:pt idx="5270">54877.5</cx:pt>
          <cx:pt idx="5271">10395</cx:pt>
          <cx:pt idx="5272">28975.5</cx:pt>
          <cx:pt idx="5273">17194.5</cx:pt>
          <cx:pt idx="5274">22405.5</cx:pt>
          <cx:pt idx="5275">14751</cx:pt>
          <cx:pt idx="5276">8257.5</cx:pt>
          <cx:pt idx="5277">12375</cx:pt>
          <cx:pt idx="5278">24880.5</cx:pt>
          <cx:pt idx="5279">12838.5</cx:pt>
          <cx:pt idx="5280">21757.5</cx:pt>
          <cx:pt idx="5281">13090.5</cx:pt>
          <cx:pt idx="5282">21924</cx:pt>
          <cx:pt idx="5283">23692.5</cx:pt>
          <cx:pt idx="5284">20250</cx:pt>
          <cx:pt idx="5285">32895</cx:pt>
          <cx:pt idx="5286">29448</cx:pt>
          <cx:pt idx="5287">37471.5</cx:pt>
          <cx:pt idx="5288">57744</cx:pt>
          <cx:pt idx="5289">16272</cx:pt>
          <cx:pt idx="5290">70650</cx:pt>
          <cx:pt idx="5291">26901</cx:pt>
          <cx:pt idx="5292">39721.5</cx:pt>
          <cx:pt idx="5293">22990.5</cx:pt>
          <cx:pt idx="5294">13500</cx:pt>
          <cx:pt idx="5295">14625</cx:pt>
          <cx:pt idx="5296">21523.5</cx:pt>
          <cx:pt idx="5297">36972</cx:pt>
          <cx:pt idx="5298">19183.5</cx:pt>
          <cx:pt idx="5299">31153.5</cx:pt>
          <cx:pt idx="5300">29097</cx:pt>
          <cx:pt idx="5301">35563.5</cx:pt>
          <cx:pt idx="5302">26316</cx:pt>
          <cx:pt idx="5303">11146.5</cx:pt>
          <cx:pt idx="5304">28188</cx:pt>
          <cx:pt idx="5305">53253</cx:pt>
          <cx:pt idx="5306">9000</cx:pt>
          <cx:pt idx="5307">9000</cx:pt>
          <cx:pt idx="5308">54049.5</cx:pt>
          <cx:pt idx="5309">24880.5</cx:pt>
          <cx:pt idx="5310">16605</cx:pt>
          <cx:pt idx="5311">38740.5</cx:pt>
          <cx:pt idx="5312">23773.5</cx:pt>
          <cx:pt idx="5313">22234.5</cx:pt>
          <cx:pt idx="5314">11313</cx:pt>
          <cx:pt idx="5315">36090</cx:pt>
          <cx:pt idx="5316">23625</cx:pt>
          <cx:pt idx="5317">51025.5</cx:pt>
          <cx:pt idx="5318">33750</cx:pt>
          <cx:pt idx="5319">47916</cx:pt>
          <cx:pt idx="5320">14809.5</cx:pt>
          <cx:pt idx="5321">11875.5</cx:pt>
          <cx:pt idx="5322">66226.5</cx:pt>
          <cx:pt idx="5323">34182</cx:pt>
          <cx:pt idx="5324">32422.5</cx:pt>
          <cx:pt idx="5325">52168.5</cx:pt>
          <cx:pt idx="5326">38551.5</cx:pt>
          <cx:pt idx="5327">19579.5</cx:pt>
          <cx:pt idx="5328">23548.5</cx:pt>
          <cx:pt idx="5329">22023</cx:pt>
          <cx:pt idx="5330">13500</cx:pt>
          <cx:pt idx="5331">23931</cx:pt>
          <cx:pt idx="5332">16672.5</cx:pt>
          <cx:pt idx="5333">51948</cx:pt>
          <cx:pt idx="5334">15849</cx:pt>
          <cx:pt idx="5335">14692.5</cx:pt>
          <cx:pt idx="5336">25524</cx:pt>
          <cx:pt idx="5337">16501.5</cx:pt>
          <cx:pt idx="5338">33831</cx:pt>
          <cx:pt idx="5339">5670</cx:pt>
          <cx:pt idx="5340">43974</cx:pt>
          <cx:pt idx="5341">45868.5</cx:pt>
          <cx:pt idx="5342">34326</cx:pt>
          <cx:pt idx="5343">6561</cx:pt>
          <cx:pt idx="5344">22387.5</cx:pt>
          <cx:pt idx="5345">23755.5</cx:pt>
          <cx:pt idx="5346">28341</cx:pt>
          <cx:pt idx="5347">22500</cx:pt>
          <cx:pt idx="5348">9045</cx:pt>
          <cx:pt idx="5349">39474</cx:pt>
          <cx:pt idx="5350">15754.5</cx:pt>
          <cx:pt idx="5351">18904.5</cx:pt>
          <cx:pt idx="5352">30730.5</cx:pt>
          <cx:pt idx="5353">27135</cx:pt>
          <cx:pt idx="5354">19723.5</cx:pt>
          <cx:pt idx="5355">24313.5</cx:pt>
          <cx:pt idx="5356">9256.5</cx:pt>
          <cx:pt idx="5357">33246</cx:pt>
          <cx:pt idx="5358">21672</cx:pt>
          <cx:pt idx="5359">31558.5</cx:pt>
          <cx:pt idx="5360">68683.5</cx:pt>
          <cx:pt idx="5361">6763.5</cx:pt>
          <cx:pt idx="5362">17136</cx:pt>
          <cx:pt idx="5363">26640</cx:pt>
          <cx:pt idx="5364">31122</cx:pt>
          <cx:pt idx="5365">23773.5</cx:pt>
          <cx:pt idx="5366">30528</cx:pt>
          <cx:pt idx="5367">17563.5</cx:pt>
          <cx:pt idx="5368">21762</cx:pt>
          <cx:pt idx="5369">32602.5</cx:pt>
          <cx:pt idx="5370">31261.5</cx:pt>
          <cx:pt idx="5371">19183.5</cx:pt>
          <cx:pt idx="5372">17770.5</cx:pt>
          <cx:pt idx="5373">57168</cx:pt>
          <cx:pt idx="5374">19737</cx:pt>
          <cx:pt idx="5375">8482.5</cx:pt>
          <cx:pt idx="5376">37053</cx:pt>
          <cx:pt idx="5377">39474</cx:pt>
          <cx:pt idx="5378">16587</cx:pt>
          <cx:pt idx="5379">13212</cx:pt>
          <cx:pt idx="5380">33165</cx:pt>
          <cx:pt idx="5381">12726</cx:pt>
          <cx:pt idx="5382">23494.5</cx:pt>
          <cx:pt idx="5383">26640</cx:pt>
          <cx:pt idx="5384">22032</cx:pt>
          <cx:pt idx="5385">14769</cx:pt>
          <cx:pt idx="5386">13608</cx:pt>
          <cx:pt idx="5387">27000</cx:pt>
          <cx:pt idx="5388">9715.5</cx:pt>
          <cx:pt idx="5389">10903.5</cx:pt>
          <cx:pt idx="5390">70006.5</cx:pt>
          <cx:pt idx="5391">8550</cx:pt>
          <cx:pt idx="5392">16677</cx:pt>
          <cx:pt idx="5393">38475</cx:pt>
          <cx:pt idx="5394">39190.5</cx:pt>
          <cx:pt idx="5395">24592.5</cx:pt>
          <cx:pt idx="5396">38263.5</cx:pt>
          <cx:pt idx="5397">37408.5</cx:pt>
          <cx:pt idx="5398">22738.5</cx:pt>
          <cx:pt idx="5399">17509.5</cx:pt>
          <cx:pt idx="5400">47646</cx:pt>
          <cx:pt idx="5401">22905</cx:pt>
          <cx:pt idx="5402">12510</cx:pt>
          <cx:pt idx="5403">30024</cx:pt>
          <cx:pt idx="5404">14508</cx:pt>
          <cx:pt idx="5405">19953</cx:pt>
          <cx:pt idx="5406">14148</cx:pt>
          <cx:pt idx="5407">24228</cx:pt>
          <cx:pt idx="5408">25398</cx:pt>
          <cx:pt idx="5409">11250</cx:pt>
          <cx:pt idx="5410">33543</cx:pt>
          <cx:pt idx="5411">19030.5</cx:pt>
          <cx:pt idx="5412">26271</cx:pt>
          <cx:pt idx="5413">27715.5</cx:pt>
          <cx:pt idx="5414">55422</cx:pt>
          <cx:pt idx="5415">6750</cx:pt>
          <cx:pt idx="5416">15016.5</cx:pt>
          <cx:pt idx="5417">27742.5</cx:pt>
          <cx:pt idx="5418">11542.5</cx:pt>
          <cx:pt idx="5419">28278</cx:pt>
          <cx:pt idx="5420">27135</cx:pt>
          <cx:pt idx="5421">47056.5</cx:pt>
          <cx:pt idx="5422">48631.5</cx:pt>
          <cx:pt idx="5423">13500</cx:pt>
          <cx:pt idx="5424">50400</cx:pt>
          <cx:pt idx="5425">22585.5</cx:pt>
          <cx:pt idx="5426">23593.5</cx:pt>
          <cx:pt idx="5427">16798.5</cx:pt>
          <cx:pt idx="5428">21775.5</cx:pt>
          <cx:pt idx="5429">25375.5</cx:pt>
          <cx:pt idx="5430">12955.5</cx:pt>
          <cx:pt idx="5431">33750</cx:pt>
          <cx:pt idx="5432">28908</cx:pt>
          <cx:pt idx="5433">11898</cx:pt>
          <cx:pt idx="5434">9000</cx:pt>
          <cx:pt idx="5435">63909</cx:pt>
          <cx:pt idx="5436">22644</cx:pt>
          <cx:pt idx="5437">41679</cx:pt>
          <cx:pt idx="5438">71235</cx:pt>
          <cx:pt idx="5439">19530</cx:pt>
          <cx:pt idx="5440">21649.5</cx:pt>
          <cx:pt idx="5441">30834</cx:pt>
          <cx:pt idx="5442">29862</cx:pt>
          <cx:pt idx="5443">10656</cx:pt>
          <cx:pt idx="5444">37800</cx:pt>
          <cx:pt idx="5445">6750</cx:pt>
          <cx:pt idx="5446">13500</cx:pt>
          <cx:pt idx="5447">17419.5</cx:pt>
          <cx:pt idx="5448">7767</cx:pt>
          <cx:pt idx="5449">33862.5</cx:pt>
          <cx:pt idx="5450">20619</cx:pt>
          <cx:pt idx="5451">27999</cx:pt>
          <cx:pt idx="5452">24021</cx:pt>
          <cx:pt idx="5453">34866</cx:pt>
          <cx:pt idx="5454">17694</cx:pt>
          <cx:pt idx="5455">35464.5</cx:pt>
          <cx:pt idx="5456">22500</cx:pt>
          <cx:pt idx="5457">37822.5</cx:pt>
          <cx:pt idx="5458">6043.5</cx:pt>
          <cx:pt idx="5459">11074.5</cx:pt>
          <cx:pt idx="5460">44604</cx:pt>
          <cx:pt idx="5461">14350.5</cx:pt>
          <cx:pt idx="5462">16519.5</cx:pt>
          <cx:pt idx="5463">27679.5</cx:pt>
          <cx:pt idx="5464">12244.5</cx:pt>
          <cx:pt idx="5465">35937</cx:pt>
          <cx:pt idx="5466">37309.5</cx:pt>
          <cx:pt idx="5467">21888</cx:pt>
          <cx:pt idx="5468">20443.5</cx:pt>
          <cx:pt idx="5469">33025.5</cx:pt>
          <cx:pt idx="5470">22500</cx:pt>
          <cx:pt idx="5471">42790.5</cx:pt>
          <cx:pt idx="5472">19413</cx:pt>
          <cx:pt idx="5473">22662</cx:pt>
          <cx:pt idx="5474">15916.5</cx:pt>
          <cx:pt idx="5475">30082.5</cx:pt>
          <cx:pt idx="5476">23121</cx:pt>
          <cx:pt idx="5477">60646.5</cx:pt>
          <cx:pt idx="5478">15628.5</cx:pt>
          <cx:pt idx="5479">18589.5</cx:pt>
          <cx:pt idx="5480">18000</cx:pt>
          <cx:pt idx="5481">35653.5</cx:pt>
          <cx:pt idx="5482">29997</cx:pt>
          <cx:pt idx="5483">14670</cx:pt>
          <cx:pt idx="5484">26833.5</cx:pt>
          <cx:pt idx="5485">14751</cx:pt>
          <cx:pt idx="5486">25330.5</cx:pt>
          <cx:pt idx="5487">39177</cx:pt>
          <cx:pt idx="5488">16087.5</cx:pt>
          <cx:pt idx="5489">26118</cx:pt>
          <cx:pt idx="5490">4950</cx:pt>
          <cx:pt idx="5491">28075.5</cx:pt>
          <cx:pt idx="5492">65835</cx:pt>
          <cx:pt idx="5493">18400.5</cx:pt>
          <cx:pt idx="5494">47623.5</cx:pt>
          <cx:pt idx="5495">6660</cx:pt>
          <cx:pt idx="5496">26352</cx:pt>
          <cx:pt idx="5497">9000</cx:pt>
          <cx:pt idx="5498">33376.5</cx:pt>
          <cx:pt idx="5499">28957.5</cx:pt>
          <cx:pt idx="5500">43033.5</cx:pt>
          <cx:pt idx="5501">17316</cx:pt>
          <cx:pt idx="5502">21055.5</cx:pt>
          <cx:pt idx="5503">12114</cx:pt>
          <cx:pt idx="5504">27193.5</cx:pt>
          <cx:pt idx="5505">24939</cx:pt>
          <cx:pt idx="5506">6655.5</cx:pt>
          <cx:pt idx="5507">27913.5</cx:pt>
          <cx:pt idx="5508">33489</cx:pt>
          <cx:pt idx="5509">26640</cx:pt>
          <cx:pt idx="5510">28768.5</cx:pt>
          <cx:pt idx="5511">30739.5</cx:pt>
          <cx:pt idx="5512">14751</cx:pt>
          <cx:pt idx="5513">25317</cx:pt>
          <cx:pt idx="5514">36130.5</cx:pt>
          <cx:pt idx="5515">9000</cx:pt>
          <cx:pt idx="5516">40657.5</cx:pt>
          <cx:pt idx="5517">20259</cx:pt>
          <cx:pt idx="5518">16978.5</cx:pt>
          <cx:pt idx="5519">19800</cx:pt>
          <cx:pt idx="5520">16366.5</cx:pt>
          <cx:pt idx="5521">32224.5</cx:pt>
          <cx:pt idx="5522">27324</cx:pt>
          <cx:pt idx="5523">21892.5</cx:pt>
          <cx:pt idx="5524">19111.5</cx:pt>
          <cx:pt idx="5525">18918</cx:pt>
          <cx:pt idx="5526">16875</cx:pt>
          <cx:pt idx="5527">15228</cx:pt>
          <cx:pt idx="5528">33277.5</cx:pt>
          <cx:pt idx="5529">27423</cx:pt>
          <cx:pt idx="5530">14305.5</cx:pt>
          <cx:pt idx="5531">19170</cx:pt>
          <cx:pt idx="5532">56029.5</cx:pt>
          <cx:pt idx="5533">37800</cx:pt>
          <cx:pt idx="5534">7371</cx:pt>
          <cx:pt idx="5535">36459</cx:pt>
          <cx:pt idx="5536">29920.5</cx:pt>
          <cx:pt idx="5537">11250</cx:pt>
          <cx:pt idx="5538">16020</cx:pt>
          <cx:pt idx="5539">57105</cx:pt>
          <cx:pt idx="5540">14751</cx:pt>
          <cx:pt idx="5541">24961.5</cx:pt>
          <cx:pt idx="5542">20250</cx:pt>
          <cx:pt idx="5543">36162</cx:pt>
          <cx:pt idx="5544">26703</cx:pt>
          <cx:pt idx="5545">21541.5</cx:pt>
          <cx:pt idx="5546">35374.5</cx:pt>
          <cx:pt idx="5547">29970</cx:pt>
          <cx:pt idx="5548">11583</cx:pt>
          <cx:pt idx="5549">31653</cx:pt>
          <cx:pt idx="5550">29034</cx:pt>
          <cx:pt idx="5551">16389</cx:pt>
          <cx:pt idx="5552">24003</cx:pt>
          <cx:pt idx="5553">13257</cx:pt>
          <cx:pt idx="5554">31464</cx:pt>
          <cx:pt idx="5555">39649.5</cx:pt>
          <cx:pt idx="5556">26509.5</cx:pt>
          <cx:pt idx="5557">26640</cx:pt>
          <cx:pt idx="5558">28480.5</cx:pt>
          <cx:pt idx="5559">13914</cx:pt>
          <cx:pt idx="5560">13504.5</cx:pt>
          <cx:pt idx="5561">9877.5</cx:pt>
          <cx:pt idx="5562">58963.5</cx:pt>
          <cx:pt idx="5563">30078</cx:pt>
          <cx:pt idx="5564">25645.5</cx:pt>
          <cx:pt idx="5565">6372</cx:pt>
          <cx:pt idx="5566">8145</cx:pt>
          <cx:pt idx="5567">29250</cx:pt>
          <cx:pt idx="5568">15349.5</cx:pt>
          <cx:pt idx="5569">16695</cx:pt>
          <cx:pt idx="5570">17190</cx:pt>
          <cx:pt idx="5571">6682.5</cx:pt>
          <cx:pt idx="5572">32580</cx:pt>
          <cx:pt idx="5573">16699.5</cx:pt>
          <cx:pt idx="5574">13500</cx:pt>
          <cx:pt idx="5575">22032</cx:pt>
          <cx:pt idx="5576">28593</cx:pt>
          <cx:pt idx="5577">29160</cx:pt>
          <cx:pt idx="5578">23931</cx:pt>
          <cx:pt idx="5579">23773.5</cx:pt>
          <cx:pt idx="5580">6376.5</cx:pt>
          <cx:pt idx="5581">13594.5</cx:pt>
          <cx:pt idx="5582">22500</cx:pt>
          <cx:pt idx="5583">14791.5</cx:pt>
          <cx:pt idx="5584">22023</cx:pt>
          <cx:pt idx="5585">38884.5</cx:pt>
          <cx:pt idx="5586">14958</cx:pt>
          <cx:pt idx="5587">8613</cx:pt>
          <cx:pt idx="5588">28971</cx:pt>
          <cx:pt idx="5589">12937.5</cx:pt>
          <cx:pt idx="5590">15165</cx:pt>
          <cx:pt idx="5591">9873</cx:pt>
          <cx:pt idx="5592">22252.5</cx:pt>
          <cx:pt idx="5593">4725</cx:pt>
          <cx:pt idx="5594">21996</cx:pt>
          <cx:pt idx="5595">6610.5</cx:pt>
          <cx:pt idx="5596">5391</cx:pt>
          <cx:pt idx="5597">9432</cx:pt>
          <cx:pt idx="5598">5206.5</cx:pt>
          <cx:pt idx="5599">14719.5</cx:pt>
          <cx:pt idx="5600">16258.5</cx:pt>
          <cx:pt idx="5601">27400.5</cx:pt>
          <cx:pt idx="5602">21006</cx:pt>
          <cx:pt idx="5603">36801</cx:pt>
          <cx:pt idx="5604">48460.5</cx:pt>
          <cx:pt idx="5605">26316</cx:pt>
          <cx:pt idx="5606">29398.5</cx:pt>
          <cx:pt idx="5607">15268.5</cx:pt>
          <cx:pt idx="5608">25785</cx:pt>
          <cx:pt idx="5609">8550</cx:pt>
          <cx:pt idx="5610">24246</cx:pt>
          <cx:pt idx="5611">8703</cx:pt>
          <cx:pt idx="5612">27850.5</cx:pt>
          <cx:pt idx="5613">18432</cx:pt>
          <cx:pt idx="5614">9684</cx:pt>
          <cx:pt idx="5615">26802</cx:pt>
          <cx:pt idx="5616">30627</cx:pt>
          <cx:pt idx="5617">20155.5</cx:pt>
          <cx:pt idx="5618">38686.5</cx:pt>
          <cx:pt idx="5619">31653</cx:pt>
          <cx:pt idx="5620">11425.5</cx:pt>
          <cx:pt idx="5621">30136.5</cx:pt>
          <cx:pt idx="5622">45531</cx:pt>
          <cx:pt idx="5623">37800</cx:pt>
          <cx:pt idx="5624">13963.5</cx:pt>
          <cx:pt idx="5625">46066.5</cx:pt>
          <cx:pt idx="5626">20335.5</cx:pt>
          <cx:pt idx="5627">13500</cx:pt>
          <cx:pt idx="5628">6750</cx:pt>
          <cx:pt idx="5629">39883.5</cx:pt>
          <cx:pt idx="5630">9445.5</cx:pt>
          <cx:pt idx="5631">46521</cx:pt>
          <cx:pt idx="5632">25258.5</cx:pt>
          <cx:pt idx="5633">22990.5</cx:pt>
          <cx:pt idx="5634">13500</cx:pt>
          <cx:pt idx="5635">19039.5</cx:pt>
          <cx:pt idx="5636">25726.5</cx:pt>
          <cx:pt idx="5637">12042</cx:pt>
          <cx:pt idx="5638">47025</cx:pt>
          <cx:pt idx="5639">13963.5</cx:pt>
          <cx:pt idx="5640">24259.5</cx:pt>
          <cx:pt idx="5641">15750</cx:pt>
          <cx:pt idx="5642">12433.5</cx:pt>
          <cx:pt idx="5643">20011.5</cx:pt>
          <cx:pt idx="5644">20250</cx:pt>
          <cx:pt idx="5645">19093.5</cx:pt>
          <cx:pt idx="5646">21672</cx:pt>
          <cx:pt idx="5647">10125</cx:pt>
          <cx:pt idx="5648">43020</cx:pt>
          <cx:pt idx="5649">21739.5</cx:pt>
          <cx:pt idx="5650">47614.5</cx:pt>
          <cx:pt idx="5651">23494.5</cx:pt>
          <cx:pt idx="5652">34573.5</cx:pt>
          <cx:pt idx="5653">25366.5</cx:pt>
          <cx:pt idx="5654">49797</cx:pt>
          <cx:pt idx="5655">25321.5</cx:pt>
          <cx:pt idx="5656">25398</cx:pt>
          <cx:pt idx="5657">56988</cx:pt>
          <cx:pt idx="5658">27081</cx:pt>
          <cx:pt idx="5659">22090.5</cx:pt>
          <cx:pt idx="5660">37795.5</cx:pt>
          <cx:pt idx="5661">30438</cx:pt>
          <cx:pt idx="5662">20974.5</cx:pt>
          <cx:pt idx="5663">9000</cx:pt>
          <cx:pt idx="5664">11250</cx:pt>
          <cx:pt idx="5665">9157.5</cx:pt>
          <cx:pt idx="5666">15628.5</cx:pt>
          <cx:pt idx="5667">22500</cx:pt>
          <cx:pt idx="5668">17023.5</cx:pt>
          <cx:pt idx="5669">31522.5</cx:pt>
          <cx:pt idx="5670">45252</cx:pt>
          <cx:pt idx="5671">26784</cx:pt>
          <cx:pt idx="5672">11979</cx:pt>
          <cx:pt idx="5673">17149.5</cx:pt>
          <cx:pt idx="5674">14625</cx:pt>
          <cx:pt idx="5675">22234.5</cx:pt>
          <cx:pt idx="5676">34749</cx:pt>
          <cx:pt idx="5677">26446.5</cx:pt>
          <cx:pt idx="5678">17338.5</cx:pt>
          <cx:pt idx="5679">21649.5</cx:pt>
          <cx:pt idx="5680">20421</cx:pt>
          <cx:pt idx="5681">34209</cx:pt>
          <cx:pt idx="5682">39514.5</cx:pt>
          <cx:pt idx="5683">24939</cx:pt>
          <cx:pt idx="5684">31500</cx:pt>
          <cx:pt idx="5685">28503</cx:pt>
          <cx:pt idx="5686">25321.5</cx:pt>
          <cx:pt idx="5687">55377</cx:pt>
          <cx:pt idx="5688">14661</cx:pt>
          <cx:pt idx="5689">47520</cx:pt>
          <cx:pt idx="5690">35829</cx:pt>
          <cx:pt idx="5691">25321.5</cx:pt>
          <cx:pt idx="5692">44644.5</cx:pt>
          <cx:pt idx="5693">9958.5</cx:pt>
          <cx:pt idx="5694">33246</cx:pt>
          <cx:pt idx="5695">28638</cx:pt>
          <cx:pt idx="5696">9769.5</cx:pt>
          <cx:pt idx="5697">35554.5</cx:pt>
          <cx:pt idx="5698">16411.5</cx:pt>
          <cx:pt idx="5699">17505</cx:pt>
          <cx:pt idx="5700">30865.5</cx:pt>
          <cx:pt idx="5701">7137</cx:pt>
          <cx:pt idx="5702">36459</cx:pt>
          <cx:pt idx="5703">46926</cx:pt>
          <cx:pt idx="5704">10719</cx:pt>
          <cx:pt idx="5705">10453.5</cx:pt>
          <cx:pt idx="5706">52542</cx:pt>
          <cx:pt idx="5707">42790.5</cx:pt>
          <cx:pt idx="5708">15786</cx:pt>
          <cx:pt idx="5709">12411</cx:pt>
          <cx:pt idx="5710">27891</cx:pt>
          <cx:pt idx="5711">36553.5</cx:pt>
          <cx:pt idx="5712">13500</cx:pt>
          <cx:pt idx="5713">19480.5</cx:pt>
          <cx:pt idx="5714">40063.5</cx:pt>
          <cx:pt idx="5715">26572.5</cx:pt>
          <cx:pt idx="5716">39177</cx:pt>
          <cx:pt idx="5717">31279.5</cx:pt>
          <cx:pt idx="5718">25317</cx:pt>
          <cx:pt idx="5719">15331.5</cx:pt>
          <cx:pt idx="5720">36733.5</cx:pt>
          <cx:pt idx="5721">59035.5</cx:pt>
          <cx:pt idx="5722">15358.5</cx:pt>
          <cx:pt idx="5723">18630</cx:pt>
          <cx:pt idx="5724">33835.5</cx:pt>
          <cx:pt idx="5725">22437</cx:pt>
          <cx:pt idx="5726">6750</cx:pt>
          <cx:pt idx="5727">20043</cx:pt>
          <cx:pt idx="5728">18252</cx:pt>
          <cx:pt idx="5729">9162</cx:pt>
          <cx:pt idx="5730">21955.5</cx:pt>
          <cx:pt idx="5731">23494.5</cx:pt>
          <cx:pt idx="5732">22225.5</cx:pt>
          <cx:pt idx="5733">12820.5</cx:pt>
          <cx:pt idx="5734">22383</cx:pt>
          <cx:pt idx="5735">12532.5</cx:pt>
          <cx:pt idx="5736">37800</cx:pt>
          <cx:pt idx="5737">29250</cx:pt>
          <cx:pt idx="5738">11650.5</cx:pt>
          <cx:pt idx="5739">8950.5</cx:pt>
          <cx:pt idx="5740">19300.5</cx:pt>
          <cx:pt idx="5741">54436.5</cx:pt>
          <cx:pt idx="5742">31653</cx:pt>
          <cx:pt idx="5743">22365</cx:pt>
          <cx:pt idx="5744">23872.5</cx:pt>
          <cx:pt idx="5745">22500</cx:pt>
          <cx:pt idx="5746">17914.5</cx:pt>
          <cx:pt idx="5747">16830</cx:pt>
          <cx:pt idx="5748">56920.5</cx:pt>
          <cx:pt idx="5749">20560.5</cx:pt>
          <cx:pt idx="5750">36013.5</cx:pt>
          <cx:pt idx="5751">27189</cx:pt>
          <cx:pt idx="5752">16429.5</cx:pt>
          <cx:pt idx="5753">37008</cx:pt>
          <cx:pt idx="5754">56029.5</cx:pt>
          <cx:pt idx="5755">23409</cx:pt>
          <cx:pt idx="5756">26689.5</cx:pt>
          <cx:pt idx="5757">44563.5</cx:pt>
          <cx:pt idx="5758">11511</cx:pt>
          <cx:pt idx="5759">11623.5</cx:pt>
          <cx:pt idx="5760">24543</cx:pt>
          <cx:pt idx="5761">27544.5</cx:pt>
          <cx:pt idx="5762">14350.5</cx:pt>
          <cx:pt idx="5763">43785</cx:pt>
          <cx:pt idx="5764">26685</cx:pt>
          <cx:pt idx="5765">25186.5</cx:pt>
          <cx:pt idx="5766">7632</cx:pt>
          <cx:pt idx="5767">25447.5</cx:pt>
          <cx:pt idx="5768">14044.5</cx:pt>
          <cx:pt idx="5769">22896</cx:pt>
          <cx:pt idx="5770">57685.5</cx:pt>
          <cx:pt idx="5771">32485.5</cx:pt>
          <cx:pt idx="5772">28467</cx:pt>
          <cx:pt idx="5773">15970.5</cx:pt>
          <cx:pt idx="5774">37669.5</cx:pt>
          <cx:pt idx="5775">19345.5</cx:pt>
          <cx:pt idx="5776">9202.5</cx:pt>
          <cx:pt idx="5777">18562.5</cx:pt>
          <cx:pt idx="5778">29340</cx:pt>
          <cx:pt idx="5779">42790.5</cx:pt>
          <cx:pt idx="5780">8482.5</cx:pt>
          <cx:pt idx="5781">9657</cx:pt>
          <cx:pt idx="5782">25537.5</cx:pt>
          <cx:pt idx="5783">34960.5</cx:pt>
          <cx:pt idx="5784">38200.5</cx:pt>
          <cx:pt idx="5785">11430</cx:pt>
          <cx:pt idx="5786">31234.5</cx:pt>
          <cx:pt idx="5787">24246</cx:pt>
          <cx:pt idx="5788">114201</cx:pt>
          <cx:pt idx="5789">23121</cx:pt>
          <cx:pt idx="5790">52920</cx:pt>
          <cx:pt idx="5791">21906</cx:pt>
          <cx:pt idx="5792">35824.5</cx:pt>
          <cx:pt idx="5793">20250</cx:pt>
          <cx:pt idx="5794">8307</cx:pt>
          <cx:pt idx="5795">9355.5</cx:pt>
          <cx:pt idx="5796">26752.5</cx:pt>
          <cx:pt idx="5797">31905</cx:pt>
          <cx:pt idx="5798">17496</cx:pt>
          <cx:pt idx="5799">14058</cx:pt>
          <cx:pt idx="5800">43659</cx:pt>
          <cx:pt idx="5801">21010.5</cx:pt>
          <cx:pt idx="5802">15970.5</cx:pt>
          <cx:pt idx="5803">51948</cx:pt>
          <cx:pt idx="5804">18499.5</cx:pt>
          <cx:pt idx="5805">13896</cx:pt>
          <cx:pt idx="5806">24412.5</cx:pt>
          <cx:pt idx="5807">19399.5</cx:pt>
          <cx:pt idx="5808">26433</cx:pt>
          <cx:pt idx="5809">37084.5</cx:pt>
          <cx:pt idx="5810">16128</cx:pt>
          <cx:pt idx="5811">32391</cx:pt>
          <cx:pt idx="5812">10741.5</cx:pt>
          <cx:pt idx="5813">19867.5</cx:pt>
          <cx:pt idx="5814">72454.5</cx:pt>
          <cx:pt idx="5815">31630.5</cx:pt>
          <cx:pt idx="5816">18648</cx:pt>
          <cx:pt idx="5817">21402</cx:pt>
          <cx:pt idx="5818">30168</cx:pt>
          <cx:pt idx="5819">39163.5</cx:pt>
          <cx:pt idx="5820">22995</cx:pt>
          <cx:pt idx="5821">28602</cx:pt>
          <cx:pt idx="5822">22878</cx:pt>
          <cx:pt idx="5823">18909</cx:pt>
          <cx:pt idx="5824">68314.5</cx:pt>
          <cx:pt idx="5825">18270</cx:pt>
          <cx:pt idx="5826">58252.5</cx:pt>
          <cx:pt idx="5827">32125.5</cx:pt>
          <cx:pt idx="5828">34506</cx:pt>
          <cx:pt idx="5829">33547.5</cx:pt>
          <cx:pt idx="5830">130018.5</cx:pt>
          <cx:pt idx="5831">20182.5</cx:pt>
          <cx:pt idx="5832">21145.5</cx:pt>
          <cx:pt idx="5833">24259.5</cx:pt>
          <cx:pt idx="5834">10053</cx:pt>
          <cx:pt idx="5835">10881</cx:pt>
          <cx:pt idx="5836">40230</cx:pt>
          <cx:pt idx="5837">10080</cx:pt>
          <cx:pt idx="5838">13666.5</cx:pt>
          <cx:pt idx="5839">26284.5</cx:pt>
          <cx:pt idx="5840">12456</cx:pt>
          <cx:pt idx="5841">27630</cx:pt>
          <cx:pt idx="5842">14778</cx:pt>
          <cx:pt idx="5843">9000</cx:pt>
          <cx:pt idx="5844">28030.5</cx:pt>
          <cx:pt idx="5845">24462</cx:pt>
          <cx:pt idx="5846">18643.5</cx:pt>
          <cx:pt idx="5847">45432</cx:pt>
          <cx:pt idx="5848">20925</cx:pt>
          <cx:pt idx="5849">26518.5</cx:pt>
          <cx:pt idx="5850">31324.5</cx:pt>
          <cx:pt idx="5851">17892</cx:pt>
          <cx:pt idx="5852">47200.5</cx:pt>
          <cx:pt idx="5853">24750</cx:pt>
          <cx:pt idx="5854">11524.5</cx:pt>
          <cx:pt idx="5855">25285.5</cx:pt>
          <cx:pt idx="5856">36292.5</cx:pt>
          <cx:pt idx="5857">21865.5</cx:pt>
          <cx:pt idx="5858">21406.5</cx:pt>
          <cx:pt idx="5859">12343.5</cx:pt>
          <cx:pt idx="5860">43623</cx:pt>
          <cx:pt idx="5861">45639</cx:pt>
          <cx:pt idx="5862">39199.5</cx:pt>
          <cx:pt idx="5863">8694</cx:pt>
          <cx:pt idx="5864">14044.5</cx:pt>
          <cx:pt idx="5865">9000</cx:pt>
          <cx:pt idx="5866">39199.5</cx:pt>
          <cx:pt idx="5867">63706.5</cx:pt>
          <cx:pt idx="5868">18819</cx:pt>
          <cx:pt idx="5869">43366.5</cx:pt>
          <cx:pt idx="5870">10125</cx:pt>
          <cx:pt idx="5871">38574</cx:pt>
          <cx:pt idx="5872">11839.5</cx:pt>
          <cx:pt idx="5873">25033.5</cx:pt>
          <cx:pt idx="5874">16506</cx:pt>
          <cx:pt idx="5875">26640</cx:pt>
          <cx:pt idx="5876">14908.5</cx:pt>
          <cx:pt idx="5877">43501.5</cx:pt>
          <cx:pt idx="5878">65601</cx:pt>
          <cx:pt idx="5879">14359.5</cx:pt>
          <cx:pt idx="5880">14112</cx:pt>
          <cx:pt idx="5881">17716.5</cx:pt>
          <cx:pt idx="5882">8775</cx:pt>
          <cx:pt idx="5883">27819</cx:pt>
          <cx:pt idx="5884">8329.5</cx:pt>
          <cx:pt idx="5885">29848.5</cx:pt>
          <cx:pt idx="5886">15192</cx:pt>
          <cx:pt idx="5887">17910</cx:pt>
          <cx:pt idx="5888">12721.5</cx:pt>
          <cx:pt idx="5889">10179</cx:pt>
          <cx:pt idx="5890">23458.5</cx:pt>
          <cx:pt idx="5891">49320</cx:pt>
          <cx:pt idx="5892">27819</cx:pt>
          <cx:pt idx="5893">71761.5</cx:pt>
          <cx:pt idx="5894">36261</cx:pt>
          <cx:pt idx="5895">53329.5</cx:pt>
          <cx:pt idx="5896">20146.5</cx:pt>
          <cx:pt idx="5897">45616.5</cx:pt>
          <cx:pt idx="5898">9000</cx:pt>
          <cx:pt idx="5899">17383.5</cx:pt>
          <cx:pt idx="5900">4810.5</cx:pt>
          <cx:pt idx="5901">69754.5</cx:pt>
          <cx:pt idx="5902">78903</cx:pt>
          <cx:pt idx="5903">13432.5</cx:pt>
          <cx:pt idx="5904">30357</cx:pt>
          <cx:pt idx="5905">49324.5</cx:pt>
          <cx:pt idx="5906">62010</cx:pt>
          <cx:pt idx="5907">55192.5</cx:pt>
          <cx:pt idx="5908">24543</cx:pt>
          <cx:pt idx="5909">33075</cx:pt>
          <cx:pt idx="5910">40576.5</cx:pt>
          <cx:pt idx="5911">9207</cx:pt>
          <cx:pt idx="5912">26833.5</cx:pt>
          <cx:pt idx="5913">19737</cx:pt>
          <cx:pt idx="5914">17599.5</cx:pt>
          <cx:pt idx="5915">26086.5</cx:pt>
          <cx:pt idx="5916">57685.5</cx:pt>
          <cx:pt idx="5917">22977</cx:pt>
          <cx:pt idx="5918">31639.5</cx:pt>
          <cx:pt idx="5919">31171.5</cx:pt>
          <cx:pt idx="5920">23706</cx:pt>
          <cx:pt idx="5921">26734.5</cx:pt>
          <cx:pt idx="5922">24003</cx:pt>
          <cx:pt idx="5923">35937</cx:pt>
          <cx:pt idx="5924">33907.5</cx:pt>
          <cx:pt idx="5925">13500</cx:pt>
          <cx:pt idx="5926">12375</cx:pt>
          <cx:pt idx="5927">27819</cx:pt>
          <cx:pt idx="5928">26046</cx:pt>
          <cx:pt idx="5929">25407</cx:pt>
          <cx:pt idx="5930">32602.5</cx:pt>
          <cx:pt idx="5931">25434</cx:pt>
          <cx:pt idx="5932">16236</cx:pt>
          <cx:pt idx="5933">49428</cx:pt>
          <cx:pt idx="5934">34573.5</cx:pt>
          <cx:pt idx="5935">17199</cx:pt>
          <cx:pt idx="5936">23796</cx:pt>
          <cx:pt idx="5937">23715</cx:pt>
          <cx:pt idx="5938">25488</cx:pt>
          <cx:pt idx="5939">13918.5</cx:pt>
          <cx:pt idx="5940">31522.5</cx:pt>
          <cx:pt idx="5941">16506</cx:pt>
          <cx:pt idx="5942">11668.5</cx:pt>
          <cx:pt idx="5943">59094</cx:pt>
          <cx:pt idx="5944">10026</cx:pt>
          <cx:pt idx="5945">11002.5</cx:pt>
          <cx:pt idx="5946">13500</cx:pt>
          <cx:pt idx="5947">34488</cx:pt>
          <cx:pt idx="5948">31135.5</cx:pt>
          <cx:pt idx="5949">58963.5</cx:pt>
          <cx:pt idx="5950">43830</cx:pt>
          <cx:pt idx="5951">13500</cx:pt>
          <cx:pt idx="5952">30717</cx:pt>
          <cx:pt idx="5953">28084.5</cx:pt>
          <cx:pt idx="5954">28156.5</cx:pt>
          <cx:pt idx="5955">27796.5</cx:pt>
          <cx:pt idx="5956">33286.5</cx:pt>
          <cx:pt idx="5957">51948</cx:pt>
          <cx:pt idx="5958">16951.5</cx:pt>
          <cx:pt idx="5959">26928</cx:pt>
          <cx:pt idx="5960">17419.5</cx:pt>
          <cx:pt idx="5961">22810.5</cx:pt>
          <cx:pt idx="5962">30667.5</cx:pt>
          <cx:pt idx="5963">10678.5</cx:pt>
          <cx:pt idx="5964">22500</cx:pt>
          <cx:pt idx="5965">30991.5</cx:pt>
          <cx:pt idx="5966">31234.5</cx:pt>
          <cx:pt idx="5967">17775</cx:pt>
          <cx:pt idx="5968">27076.5</cx:pt>
          <cx:pt idx="5969">22455</cx:pt>
          <cx:pt idx="5970">25668</cx:pt>
          <cx:pt idx="5971">22383</cx:pt>
          <cx:pt idx="5972">14710.5</cx:pt>
          <cx:pt idx="5973">10125</cx:pt>
          <cx:pt idx="5974">11997</cx:pt>
          <cx:pt idx="5975">12334.5</cx:pt>
          <cx:pt idx="5976">16087.5</cx:pt>
          <cx:pt idx="5977">31680</cx:pt>
          <cx:pt idx="5978">14350.5</cx:pt>
          <cx:pt idx="5979">38263.5</cx:pt>
          <cx:pt idx="5980">26775</cx:pt>
          <cx:pt idx="5981">27153</cx:pt>
          <cx:pt idx="5982">17577</cx:pt>
          <cx:pt idx="5983">25803</cx:pt>
          <cx:pt idx="5984">27522</cx:pt>
          <cx:pt idx="5985">36459</cx:pt>
          <cx:pt idx="5986">18684</cx:pt>
          <cx:pt idx="5987">18522</cx:pt>
          <cx:pt idx="5988">52758</cx:pt>
          <cx:pt idx="5989">24750</cx:pt>
          <cx:pt idx="5990">19318.5</cx:pt>
          <cx:pt idx="5991">24259.5</cx:pt>
          <cx:pt idx="5992">24237</cx:pt>
          <cx:pt idx="5993">17077.5</cx:pt>
          <cx:pt idx="5994">25119</cx:pt>
          <cx:pt idx="5995">41679</cx:pt>
          <cx:pt idx="5996">4801.5</cx:pt>
          <cx:pt idx="5997">21789</cx:pt>
          <cx:pt idx="5998">39604.5</cx:pt>
          <cx:pt idx="5999">33475.5</cx:pt>
          <cx:pt idx="6000">21627</cx:pt>
          <cx:pt idx="6001">21672</cx:pt>
          <cx:pt idx="6002">9000</cx:pt>
          <cx:pt idx="6003">58500</cx:pt>
          <cx:pt idx="6004">36940.5</cx:pt>
          <cx:pt idx="6005">25461</cx:pt>
          <cx:pt idx="6006">24102</cx:pt>
          <cx:pt idx="6007">5274</cx:pt>
          <cx:pt idx="6008">19737</cx:pt>
          <cx:pt idx="6009">45333</cx:pt>
          <cx:pt idx="6010">39820.5</cx:pt>
          <cx:pt idx="6011">26703</cx:pt>
          <cx:pt idx="6012">37255.5</cx:pt>
          <cx:pt idx="6013">9652.5</cx:pt>
          <cx:pt idx="6014">50791.5</cx:pt>
          <cx:pt idx="6015">18684</cx:pt>
          <cx:pt idx="6016">40063.5</cx:pt>
          <cx:pt idx="6017">25236</cx:pt>
          <cx:pt idx="6018">23625</cx:pt>
          <cx:pt idx="6019">23962.5</cx:pt>
          <cx:pt idx="6020">19215</cx:pt>
          <cx:pt idx="6021">25636.5</cx:pt>
          <cx:pt idx="6022">22576.5</cx:pt>
          <cx:pt idx="6023">18283.5</cx:pt>
          <cx:pt idx="6024">16002</cx:pt>
          <cx:pt idx="6025">38574</cx:pt>
          <cx:pt idx="6026">10273.5</cx:pt>
          <cx:pt idx="6027">40617</cx:pt>
          <cx:pt idx="6028">32125.5</cx:pt>
          <cx:pt idx="6029">27702</cx:pt>
          <cx:pt idx="6030">8869.5</cx:pt>
          <cx:pt idx="6031">24246</cx:pt>
          <cx:pt idx="6032">45949.5</cx:pt>
          <cx:pt idx="6033">15916.5</cx:pt>
          <cx:pt idx="6034">22950</cx:pt>
          <cx:pt idx="6035">28057.5</cx:pt>
          <cx:pt idx="6036">17563.5</cx:pt>
          <cx:pt idx="6037">13189.5</cx:pt>
          <cx:pt idx="6038">44284.5</cx:pt>
          <cx:pt idx="6039">36477</cx:pt>
          <cx:pt idx="6040">41647.5</cx:pt>
          <cx:pt idx="6041">38475</cx:pt>
          <cx:pt idx="6042">12118.5</cx:pt>
          <cx:pt idx="6043">18342</cx:pt>
          <cx:pt idx="6044">20677.5</cx:pt>
          <cx:pt idx="6045">24601.5</cx:pt>
          <cx:pt idx="6046">8590.5</cx:pt>
          <cx:pt idx="6047">40500</cx:pt>
          <cx:pt idx="6048">21339</cx:pt>
          <cx:pt idx="6049">35698.5</cx:pt>
          <cx:pt idx="6050">31833</cx:pt>
          <cx:pt idx="6051">29754</cx:pt>
          <cx:pt idx="6052">18000</cx:pt>
          <cx:pt idx="6053">34411.5</cx:pt>
          <cx:pt idx="6054">36292.5</cx:pt>
          <cx:pt idx="6055">12370.5</cx:pt>
          <cx:pt idx="6056">37800</cx:pt>
          <cx:pt idx="6057">26284.5</cx:pt>
          <cx:pt idx="6058">36855</cx:pt>
          <cx:pt idx="6059">26986.5</cx:pt>
          <cx:pt idx="6060">17716.5</cx:pt>
          <cx:pt idx="6061">30834</cx:pt>
          <cx:pt idx="6062">30717</cx:pt>
          <cx:pt idx="6063">27549</cx:pt>
          <cx:pt idx="6064">25272</cx:pt>
          <cx:pt idx="6065">13914</cx:pt>
          <cx:pt idx="6066">15966</cx:pt>
          <cx:pt idx="6067">18972</cx:pt>
          <cx:pt idx="6068">9346.5</cx:pt>
          <cx:pt idx="6069">39096</cx:pt>
          <cx:pt idx="6070">28273.5</cx:pt>
          <cx:pt idx="6071">23562</cx:pt>
          <cx:pt idx="6072">30924</cx:pt>
          <cx:pt idx="6073">11475</cx:pt>
          <cx:pt idx="6074">30586.5</cx:pt>
          <cx:pt idx="6075">25866</cx:pt>
          <cx:pt idx="6076">16204.5</cx:pt>
          <cx:pt idx="6077">35685</cx:pt>
          <cx:pt idx="6078">45954</cx:pt>
          <cx:pt idx="6079">44487</cx:pt>
          <cx:pt idx="6080">23782.5</cx:pt>
          <cx:pt idx="6081">18126</cx:pt>
          <cx:pt idx="6082">16209</cx:pt>
          <cx:pt idx="6083">24376.5</cx:pt>
          <cx:pt idx="6084">14751</cx:pt>
          <cx:pt idx="6085">8145</cx:pt>
          <cx:pt idx="6086">9688.5</cx:pt>
          <cx:pt idx="6087">53248.5</cx:pt>
          <cx:pt idx="6088">15705</cx:pt>
          <cx:pt idx="6089">13387.5</cx:pt>
          <cx:pt idx="6090">27688.5</cx:pt>
          <cx:pt idx="6091">18031.5</cx:pt>
          <cx:pt idx="6092">33457.5</cx:pt>
          <cx:pt idx="6093">42336</cx:pt>
          <cx:pt idx="6094">36477</cx:pt>
          <cx:pt idx="6095">29376</cx:pt>
          <cx:pt idx="6096">48546</cx:pt>
          <cx:pt idx="6097">26311.5</cx:pt>
          <cx:pt idx="6098">42790.5</cx:pt>
          <cx:pt idx="6099">52371</cx:pt>
          <cx:pt idx="6100">15534</cx:pt>
          <cx:pt idx="6101">40500</cx:pt>
          <cx:pt idx="6102">9828</cx:pt>
          <cx:pt idx="6103">24543</cx:pt>
          <cx:pt idx="6104">30955.5</cx:pt>
          <cx:pt idx="6105">31261.5</cx:pt>
          <cx:pt idx="6106">6232.5</cx:pt>
          <cx:pt idx="6107">22099.5</cx:pt>
          <cx:pt idx="6108">19287</cx:pt>
          <cx:pt idx="6109">39370.5</cx:pt>
          <cx:pt idx="6110">16875</cx:pt>
          <cx:pt idx="6111">25515</cx:pt>
          <cx:pt idx="6112">21375</cx:pt>
          <cx:pt idx="6113">9000</cx:pt>
          <cx:pt idx="6114">27423</cx:pt>
          <cx:pt idx="6115">25645.5</cx:pt>
          <cx:pt idx="6116">25830</cx:pt>
          <cx:pt idx="6117">16542</cx:pt>
          <cx:pt idx="6118">35937</cx:pt>
          <cx:pt idx="6119">24543</cx:pt>
          <cx:pt idx="6120">44923.5</cx:pt>
          <cx:pt idx="6121">81738</cx:pt>
          <cx:pt idx="6122">33804</cx:pt>
          <cx:pt idx="6123">38304</cx:pt>
          <cx:pt idx="6124">4126.5</cx:pt>
          <cx:pt idx="6125">27558</cx:pt>
          <cx:pt idx="6126">4846.5</cx:pt>
          <cx:pt idx="6127">32224.5</cx:pt>
          <cx:pt idx="6128">23341.5</cx:pt>
          <cx:pt idx="6129">11281.5</cx:pt>
          <cx:pt idx="6130">23773.5</cx:pt>
        </cx:lvl>
      </cx:numDim>
    </cx:data>
  </cx:chartData>
  <cx:chart>
    <cx:plotArea>
      <cx:plotAreaRegion>
        <cx:series layoutId="boxWhisker" uniqueId="{CDE39DCA-1051-4658-A88C-5E2443D87732}">
          <cx:tx>
            <cx:txData>
              <cx:f>Outliers!$T$1</cx:f>
              <cx:v>AMT_ANNUITY_x</cx:v>
            </cx:txData>
          </cx:tx>
          <cx:dataId val="0"/>
          <cx:layoutPr>
            <cx:visibility meanLine="0" meanMarker="1" nonoutliers="0" outliers="1"/>
            <cx:statistics quartileMethod="exclusive"/>
          </cx:layoutPr>
        </cx:series>
      </cx:plotAreaRegion>
      <cx:axis id="0">
        <cx:catScaling gapWidth="1"/>
        <cx:tickLabels/>
      </cx:axis>
      <cx:axis id="1">
        <cx:valScaling/>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16173A-FBBF-4435-9DAA-394CD86EF366}" type="doc">
      <dgm:prSet loTypeId="urn:microsoft.com/office/officeart/2005/8/layout/process2" loCatId="process" qsTypeId="urn:microsoft.com/office/officeart/2005/8/quickstyle/3d1" qsCatId="3D" csTypeId="urn:microsoft.com/office/officeart/2005/8/colors/accent1_2" csCatId="accent1" phldr="1"/>
      <dgm:spPr/>
    </dgm:pt>
    <dgm:pt modelId="{AAF5773B-E873-4503-8508-4DDEB66129E3}">
      <dgm:prSet phldrT="[Text]"/>
      <dgm:spPr/>
      <dgm:t>
        <a:bodyPr/>
        <a:lstStyle/>
        <a:p>
          <a:r>
            <a:rPr lang="en-US" dirty="0"/>
            <a:t>Data Understanding</a:t>
          </a:r>
          <a:endParaRPr lang="en-AE" dirty="0"/>
        </a:p>
      </dgm:t>
    </dgm:pt>
    <dgm:pt modelId="{C0F10BA4-70B9-4413-92C2-5F7B807C2BA6}" type="parTrans" cxnId="{041CC8B8-3D03-4584-8425-CDF76A6BBC02}">
      <dgm:prSet/>
      <dgm:spPr/>
      <dgm:t>
        <a:bodyPr/>
        <a:lstStyle/>
        <a:p>
          <a:endParaRPr lang="en-AE"/>
        </a:p>
      </dgm:t>
    </dgm:pt>
    <dgm:pt modelId="{8D679E20-EF45-4E9B-AEEF-64045D05EDA9}" type="sibTrans" cxnId="{041CC8B8-3D03-4584-8425-CDF76A6BBC02}">
      <dgm:prSet/>
      <dgm:spPr/>
      <dgm:t>
        <a:bodyPr/>
        <a:lstStyle/>
        <a:p>
          <a:endParaRPr lang="en-AE"/>
        </a:p>
      </dgm:t>
    </dgm:pt>
    <dgm:pt modelId="{AA7FB2B5-594E-4C27-860F-730B9AC7E9B7}">
      <dgm:prSet phldrT="[Text]"/>
      <dgm:spPr/>
      <dgm:t>
        <a:bodyPr/>
        <a:lstStyle/>
        <a:p>
          <a:r>
            <a:rPr lang="en-US" dirty="0"/>
            <a:t>Data </a:t>
          </a:r>
        </a:p>
        <a:p>
          <a:r>
            <a:rPr lang="en-US" dirty="0"/>
            <a:t>Pre Processing</a:t>
          </a:r>
          <a:endParaRPr lang="en-AE" dirty="0"/>
        </a:p>
      </dgm:t>
    </dgm:pt>
    <dgm:pt modelId="{7753614B-576C-4985-A84E-AA88608CAA1F}" type="parTrans" cxnId="{38CAECD3-C53F-4D3A-A50C-3D74383B2E40}">
      <dgm:prSet/>
      <dgm:spPr/>
      <dgm:t>
        <a:bodyPr/>
        <a:lstStyle/>
        <a:p>
          <a:endParaRPr lang="en-AE"/>
        </a:p>
      </dgm:t>
    </dgm:pt>
    <dgm:pt modelId="{AEC6E01A-FB1D-4C09-990F-0ABCCD8E0FCC}" type="sibTrans" cxnId="{38CAECD3-C53F-4D3A-A50C-3D74383B2E40}">
      <dgm:prSet/>
      <dgm:spPr/>
      <dgm:t>
        <a:bodyPr/>
        <a:lstStyle/>
        <a:p>
          <a:endParaRPr lang="en-AE"/>
        </a:p>
      </dgm:t>
    </dgm:pt>
    <dgm:pt modelId="{7501B39B-703A-4352-B934-FF9EB05053AE}">
      <dgm:prSet phldrT="[Text]"/>
      <dgm:spPr/>
      <dgm:t>
        <a:bodyPr/>
        <a:lstStyle/>
        <a:p>
          <a:r>
            <a:rPr lang="en-US" dirty="0"/>
            <a:t>Data Analysis</a:t>
          </a:r>
          <a:endParaRPr lang="en-AE" dirty="0"/>
        </a:p>
      </dgm:t>
    </dgm:pt>
    <dgm:pt modelId="{9FFB465E-1E9A-46FF-9407-568A438BE2D1}" type="parTrans" cxnId="{71A5200F-4BBB-4EAF-A74C-48D087C03169}">
      <dgm:prSet/>
      <dgm:spPr/>
      <dgm:t>
        <a:bodyPr/>
        <a:lstStyle/>
        <a:p>
          <a:endParaRPr lang="en-AE"/>
        </a:p>
      </dgm:t>
    </dgm:pt>
    <dgm:pt modelId="{625D87A3-E98E-4F2D-8581-E144D0CE9389}" type="sibTrans" cxnId="{71A5200F-4BBB-4EAF-A74C-48D087C03169}">
      <dgm:prSet/>
      <dgm:spPr/>
      <dgm:t>
        <a:bodyPr/>
        <a:lstStyle/>
        <a:p>
          <a:endParaRPr lang="en-AE"/>
        </a:p>
      </dgm:t>
    </dgm:pt>
    <dgm:pt modelId="{8B0B0701-E581-4F9A-B367-C6E0A2BCE649}">
      <dgm:prSet/>
      <dgm:spPr/>
      <dgm:t>
        <a:bodyPr/>
        <a:lstStyle/>
        <a:p>
          <a:r>
            <a:rPr lang="en-US" dirty="0"/>
            <a:t>Data Visualization</a:t>
          </a:r>
          <a:endParaRPr lang="en-AE" dirty="0"/>
        </a:p>
      </dgm:t>
    </dgm:pt>
    <dgm:pt modelId="{1367DA14-4C00-4553-9386-F51321FC6DC5}" type="parTrans" cxnId="{9F2E4E7A-E642-4D4A-A010-5D791B40022F}">
      <dgm:prSet/>
      <dgm:spPr/>
      <dgm:t>
        <a:bodyPr/>
        <a:lstStyle/>
        <a:p>
          <a:endParaRPr lang="en-AE"/>
        </a:p>
      </dgm:t>
    </dgm:pt>
    <dgm:pt modelId="{98CE2AF9-A729-4ECB-8C79-BC5A06820576}" type="sibTrans" cxnId="{9F2E4E7A-E642-4D4A-A010-5D791B40022F}">
      <dgm:prSet/>
      <dgm:spPr/>
      <dgm:t>
        <a:bodyPr/>
        <a:lstStyle/>
        <a:p>
          <a:endParaRPr lang="en-AE"/>
        </a:p>
      </dgm:t>
    </dgm:pt>
    <dgm:pt modelId="{B9B6976E-3A03-4627-9BB5-7B16F4ED09B1}">
      <dgm:prSet/>
      <dgm:spPr/>
      <dgm:t>
        <a:bodyPr/>
        <a:lstStyle/>
        <a:p>
          <a:r>
            <a:rPr lang="en-US" dirty="0"/>
            <a:t> Insights</a:t>
          </a:r>
          <a:endParaRPr lang="en-AE" dirty="0"/>
        </a:p>
      </dgm:t>
    </dgm:pt>
    <dgm:pt modelId="{8FE15080-CA5E-44A5-A323-B06D6EF3C6D7}" type="parTrans" cxnId="{0D4C75D1-6F88-4E19-81F6-DCD147579AEA}">
      <dgm:prSet/>
      <dgm:spPr/>
      <dgm:t>
        <a:bodyPr/>
        <a:lstStyle/>
        <a:p>
          <a:endParaRPr lang="en-AE"/>
        </a:p>
      </dgm:t>
    </dgm:pt>
    <dgm:pt modelId="{AF6E8530-3BFC-4843-8B8E-A264B0351FB4}" type="sibTrans" cxnId="{0D4C75D1-6F88-4E19-81F6-DCD147579AEA}">
      <dgm:prSet/>
      <dgm:spPr/>
      <dgm:t>
        <a:bodyPr/>
        <a:lstStyle/>
        <a:p>
          <a:endParaRPr lang="en-AE"/>
        </a:p>
      </dgm:t>
    </dgm:pt>
    <dgm:pt modelId="{D787D931-B5C9-4FA9-9FA1-BFE34955A2A6}" type="pres">
      <dgm:prSet presAssocID="{2516173A-FBBF-4435-9DAA-394CD86EF366}" presName="linearFlow" presStyleCnt="0">
        <dgm:presLayoutVars>
          <dgm:resizeHandles val="exact"/>
        </dgm:presLayoutVars>
      </dgm:prSet>
      <dgm:spPr/>
    </dgm:pt>
    <dgm:pt modelId="{0889CF7D-164C-4203-9900-02C51A36BB04}" type="pres">
      <dgm:prSet presAssocID="{AAF5773B-E873-4503-8508-4DDEB66129E3}" presName="node" presStyleLbl="node1" presStyleIdx="0" presStyleCnt="5">
        <dgm:presLayoutVars>
          <dgm:bulletEnabled val="1"/>
        </dgm:presLayoutVars>
      </dgm:prSet>
      <dgm:spPr/>
    </dgm:pt>
    <dgm:pt modelId="{DC97B858-71B6-4CC7-AA87-8A04E09E2AEB}" type="pres">
      <dgm:prSet presAssocID="{8D679E20-EF45-4E9B-AEEF-64045D05EDA9}" presName="sibTrans" presStyleLbl="sibTrans2D1" presStyleIdx="0" presStyleCnt="4"/>
      <dgm:spPr/>
    </dgm:pt>
    <dgm:pt modelId="{0C59E5A5-0F1E-4FDF-AFAA-6DD80157B808}" type="pres">
      <dgm:prSet presAssocID="{8D679E20-EF45-4E9B-AEEF-64045D05EDA9}" presName="connectorText" presStyleLbl="sibTrans2D1" presStyleIdx="0" presStyleCnt="4"/>
      <dgm:spPr/>
    </dgm:pt>
    <dgm:pt modelId="{0E786607-8628-4BE4-953B-B3FA471F75E4}" type="pres">
      <dgm:prSet presAssocID="{AA7FB2B5-594E-4C27-860F-730B9AC7E9B7}" presName="node" presStyleLbl="node1" presStyleIdx="1" presStyleCnt="5">
        <dgm:presLayoutVars>
          <dgm:bulletEnabled val="1"/>
        </dgm:presLayoutVars>
      </dgm:prSet>
      <dgm:spPr/>
    </dgm:pt>
    <dgm:pt modelId="{89F7A02F-1A09-4DA2-8217-658C93CABE0F}" type="pres">
      <dgm:prSet presAssocID="{AEC6E01A-FB1D-4C09-990F-0ABCCD8E0FCC}" presName="sibTrans" presStyleLbl="sibTrans2D1" presStyleIdx="1" presStyleCnt="4"/>
      <dgm:spPr/>
    </dgm:pt>
    <dgm:pt modelId="{5C6AE949-4302-4B4C-AA31-D1C800271D08}" type="pres">
      <dgm:prSet presAssocID="{AEC6E01A-FB1D-4C09-990F-0ABCCD8E0FCC}" presName="connectorText" presStyleLbl="sibTrans2D1" presStyleIdx="1" presStyleCnt="4"/>
      <dgm:spPr/>
    </dgm:pt>
    <dgm:pt modelId="{4660E42B-8ACE-4BE8-AADF-88BE4007CB36}" type="pres">
      <dgm:prSet presAssocID="{7501B39B-703A-4352-B934-FF9EB05053AE}" presName="node" presStyleLbl="node1" presStyleIdx="2" presStyleCnt="5">
        <dgm:presLayoutVars>
          <dgm:bulletEnabled val="1"/>
        </dgm:presLayoutVars>
      </dgm:prSet>
      <dgm:spPr/>
    </dgm:pt>
    <dgm:pt modelId="{EA0FC3A7-AE45-47F4-A4CE-7E581D0BAF22}" type="pres">
      <dgm:prSet presAssocID="{625D87A3-E98E-4F2D-8581-E144D0CE9389}" presName="sibTrans" presStyleLbl="sibTrans2D1" presStyleIdx="2" presStyleCnt="4"/>
      <dgm:spPr/>
    </dgm:pt>
    <dgm:pt modelId="{0337C79D-51CA-4686-B9BC-00DF137EBE54}" type="pres">
      <dgm:prSet presAssocID="{625D87A3-E98E-4F2D-8581-E144D0CE9389}" presName="connectorText" presStyleLbl="sibTrans2D1" presStyleIdx="2" presStyleCnt="4"/>
      <dgm:spPr/>
    </dgm:pt>
    <dgm:pt modelId="{514165A5-043A-4799-8184-BA6890DD0705}" type="pres">
      <dgm:prSet presAssocID="{8B0B0701-E581-4F9A-B367-C6E0A2BCE649}" presName="node" presStyleLbl="node1" presStyleIdx="3" presStyleCnt="5">
        <dgm:presLayoutVars>
          <dgm:bulletEnabled val="1"/>
        </dgm:presLayoutVars>
      </dgm:prSet>
      <dgm:spPr/>
    </dgm:pt>
    <dgm:pt modelId="{C4960AC1-CD33-44C8-BEAC-E135CA5B6809}" type="pres">
      <dgm:prSet presAssocID="{98CE2AF9-A729-4ECB-8C79-BC5A06820576}" presName="sibTrans" presStyleLbl="sibTrans2D1" presStyleIdx="3" presStyleCnt="4"/>
      <dgm:spPr/>
    </dgm:pt>
    <dgm:pt modelId="{D479A261-D4EE-48E3-A802-AF478C897349}" type="pres">
      <dgm:prSet presAssocID="{98CE2AF9-A729-4ECB-8C79-BC5A06820576}" presName="connectorText" presStyleLbl="sibTrans2D1" presStyleIdx="3" presStyleCnt="4"/>
      <dgm:spPr/>
    </dgm:pt>
    <dgm:pt modelId="{73C3D66D-FA4D-4CFD-A66F-F46288745DCA}" type="pres">
      <dgm:prSet presAssocID="{B9B6976E-3A03-4627-9BB5-7B16F4ED09B1}" presName="node" presStyleLbl="node1" presStyleIdx="4" presStyleCnt="5">
        <dgm:presLayoutVars>
          <dgm:bulletEnabled val="1"/>
        </dgm:presLayoutVars>
      </dgm:prSet>
      <dgm:spPr/>
    </dgm:pt>
  </dgm:ptLst>
  <dgm:cxnLst>
    <dgm:cxn modelId="{BE07F502-BF9D-4722-97CB-9C0AC276ACE7}" type="presOf" srcId="{98CE2AF9-A729-4ECB-8C79-BC5A06820576}" destId="{C4960AC1-CD33-44C8-BEAC-E135CA5B6809}" srcOrd="0" destOrd="0" presId="urn:microsoft.com/office/officeart/2005/8/layout/process2"/>
    <dgm:cxn modelId="{71A5200F-4BBB-4EAF-A74C-48D087C03169}" srcId="{2516173A-FBBF-4435-9DAA-394CD86EF366}" destId="{7501B39B-703A-4352-B934-FF9EB05053AE}" srcOrd="2" destOrd="0" parTransId="{9FFB465E-1E9A-46FF-9407-568A438BE2D1}" sibTransId="{625D87A3-E98E-4F2D-8581-E144D0CE9389}"/>
    <dgm:cxn modelId="{DB63431D-E2A8-444B-8107-36A90766EF23}" type="presOf" srcId="{625D87A3-E98E-4F2D-8581-E144D0CE9389}" destId="{0337C79D-51CA-4686-B9BC-00DF137EBE54}" srcOrd="1" destOrd="0" presId="urn:microsoft.com/office/officeart/2005/8/layout/process2"/>
    <dgm:cxn modelId="{3B351F26-19B3-42A5-993B-BDEC39A14DB8}" type="presOf" srcId="{7501B39B-703A-4352-B934-FF9EB05053AE}" destId="{4660E42B-8ACE-4BE8-AADF-88BE4007CB36}" srcOrd="0" destOrd="0" presId="urn:microsoft.com/office/officeart/2005/8/layout/process2"/>
    <dgm:cxn modelId="{F748755F-E987-43A4-8B7A-52917CD86E43}" type="presOf" srcId="{8D679E20-EF45-4E9B-AEEF-64045D05EDA9}" destId="{0C59E5A5-0F1E-4FDF-AFAA-6DD80157B808}" srcOrd="1" destOrd="0" presId="urn:microsoft.com/office/officeart/2005/8/layout/process2"/>
    <dgm:cxn modelId="{81633345-B001-45B7-9112-14D463AB3FEF}" type="presOf" srcId="{8D679E20-EF45-4E9B-AEEF-64045D05EDA9}" destId="{DC97B858-71B6-4CC7-AA87-8A04E09E2AEB}" srcOrd="0" destOrd="0" presId="urn:microsoft.com/office/officeart/2005/8/layout/process2"/>
    <dgm:cxn modelId="{12CF7D68-692E-4BEA-8CA8-A699F5DF9DD4}" type="presOf" srcId="{AEC6E01A-FB1D-4C09-990F-0ABCCD8E0FCC}" destId="{5C6AE949-4302-4B4C-AA31-D1C800271D08}" srcOrd="1" destOrd="0" presId="urn:microsoft.com/office/officeart/2005/8/layout/process2"/>
    <dgm:cxn modelId="{6B1B9E4C-D71E-493B-A17B-943C607386C5}" type="presOf" srcId="{2516173A-FBBF-4435-9DAA-394CD86EF366}" destId="{D787D931-B5C9-4FA9-9FA1-BFE34955A2A6}" srcOrd="0" destOrd="0" presId="urn:microsoft.com/office/officeart/2005/8/layout/process2"/>
    <dgm:cxn modelId="{9F2E4E7A-E642-4D4A-A010-5D791B40022F}" srcId="{2516173A-FBBF-4435-9DAA-394CD86EF366}" destId="{8B0B0701-E581-4F9A-B367-C6E0A2BCE649}" srcOrd="3" destOrd="0" parTransId="{1367DA14-4C00-4553-9386-F51321FC6DC5}" sibTransId="{98CE2AF9-A729-4ECB-8C79-BC5A06820576}"/>
    <dgm:cxn modelId="{E81A1F84-0FB5-4D62-A93B-8C21E4015FB6}" type="presOf" srcId="{625D87A3-E98E-4F2D-8581-E144D0CE9389}" destId="{EA0FC3A7-AE45-47F4-A4CE-7E581D0BAF22}" srcOrd="0" destOrd="0" presId="urn:microsoft.com/office/officeart/2005/8/layout/process2"/>
    <dgm:cxn modelId="{35860B87-F5C2-46C6-A0FB-0D34853EE102}" type="presOf" srcId="{B9B6976E-3A03-4627-9BB5-7B16F4ED09B1}" destId="{73C3D66D-FA4D-4CFD-A66F-F46288745DCA}" srcOrd="0" destOrd="0" presId="urn:microsoft.com/office/officeart/2005/8/layout/process2"/>
    <dgm:cxn modelId="{7A879F8D-0950-47A4-A054-1C78532B57C9}" type="presOf" srcId="{AAF5773B-E873-4503-8508-4DDEB66129E3}" destId="{0889CF7D-164C-4203-9900-02C51A36BB04}" srcOrd="0" destOrd="0" presId="urn:microsoft.com/office/officeart/2005/8/layout/process2"/>
    <dgm:cxn modelId="{BDDA3CA0-6FFC-4CD8-A0A8-53058F6C66BA}" type="presOf" srcId="{AEC6E01A-FB1D-4C09-990F-0ABCCD8E0FCC}" destId="{89F7A02F-1A09-4DA2-8217-658C93CABE0F}" srcOrd="0" destOrd="0" presId="urn:microsoft.com/office/officeart/2005/8/layout/process2"/>
    <dgm:cxn modelId="{79718FB6-651E-40A4-9F3E-F99F3B8976DC}" type="presOf" srcId="{98CE2AF9-A729-4ECB-8C79-BC5A06820576}" destId="{D479A261-D4EE-48E3-A802-AF478C897349}" srcOrd="1" destOrd="0" presId="urn:microsoft.com/office/officeart/2005/8/layout/process2"/>
    <dgm:cxn modelId="{041CC8B8-3D03-4584-8425-CDF76A6BBC02}" srcId="{2516173A-FBBF-4435-9DAA-394CD86EF366}" destId="{AAF5773B-E873-4503-8508-4DDEB66129E3}" srcOrd="0" destOrd="0" parTransId="{C0F10BA4-70B9-4413-92C2-5F7B807C2BA6}" sibTransId="{8D679E20-EF45-4E9B-AEEF-64045D05EDA9}"/>
    <dgm:cxn modelId="{7B2D7FC8-C4D8-4FE1-8259-D030FFF26066}" type="presOf" srcId="{AA7FB2B5-594E-4C27-860F-730B9AC7E9B7}" destId="{0E786607-8628-4BE4-953B-B3FA471F75E4}" srcOrd="0" destOrd="0" presId="urn:microsoft.com/office/officeart/2005/8/layout/process2"/>
    <dgm:cxn modelId="{0D4C75D1-6F88-4E19-81F6-DCD147579AEA}" srcId="{2516173A-FBBF-4435-9DAA-394CD86EF366}" destId="{B9B6976E-3A03-4627-9BB5-7B16F4ED09B1}" srcOrd="4" destOrd="0" parTransId="{8FE15080-CA5E-44A5-A323-B06D6EF3C6D7}" sibTransId="{AF6E8530-3BFC-4843-8B8E-A264B0351FB4}"/>
    <dgm:cxn modelId="{38CAECD3-C53F-4D3A-A50C-3D74383B2E40}" srcId="{2516173A-FBBF-4435-9DAA-394CD86EF366}" destId="{AA7FB2B5-594E-4C27-860F-730B9AC7E9B7}" srcOrd="1" destOrd="0" parTransId="{7753614B-576C-4985-A84E-AA88608CAA1F}" sibTransId="{AEC6E01A-FB1D-4C09-990F-0ABCCD8E0FCC}"/>
    <dgm:cxn modelId="{0A7953EF-1B40-43BE-B6E0-BEBC1CEDB364}" type="presOf" srcId="{8B0B0701-E581-4F9A-B367-C6E0A2BCE649}" destId="{514165A5-043A-4799-8184-BA6890DD0705}" srcOrd="0" destOrd="0" presId="urn:microsoft.com/office/officeart/2005/8/layout/process2"/>
    <dgm:cxn modelId="{4E079C08-E05D-440A-9A23-D58031AD0AAA}" type="presParOf" srcId="{D787D931-B5C9-4FA9-9FA1-BFE34955A2A6}" destId="{0889CF7D-164C-4203-9900-02C51A36BB04}" srcOrd="0" destOrd="0" presId="urn:microsoft.com/office/officeart/2005/8/layout/process2"/>
    <dgm:cxn modelId="{0E043D26-322F-4104-A934-BE961216842A}" type="presParOf" srcId="{D787D931-B5C9-4FA9-9FA1-BFE34955A2A6}" destId="{DC97B858-71B6-4CC7-AA87-8A04E09E2AEB}" srcOrd="1" destOrd="0" presId="urn:microsoft.com/office/officeart/2005/8/layout/process2"/>
    <dgm:cxn modelId="{77B7E293-630C-425C-820D-67F49B941E27}" type="presParOf" srcId="{DC97B858-71B6-4CC7-AA87-8A04E09E2AEB}" destId="{0C59E5A5-0F1E-4FDF-AFAA-6DD80157B808}" srcOrd="0" destOrd="0" presId="urn:microsoft.com/office/officeart/2005/8/layout/process2"/>
    <dgm:cxn modelId="{94AB56D4-9B89-4F7A-905B-07BBD97B338F}" type="presParOf" srcId="{D787D931-B5C9-4FA9-9FA1-BFE34955A2A6}" destId="{0E786607-8628-4BE4-953B-B3FA471F75E4}" srcOrd="2" destOrd="0" presId="urn:microsoft.com/office/officeart/2005/8/layout/process2"/>
    <dgm:cxn modelId="{BAB00813-2502-4EDB-AD41-6723E142C7E7}" type="presParOf" srcId="{D787D931-B5C9-4FA9-9FA1-BFE34955A2A6}" destId="{89F7A02F-1A09-4DA2-8217-658C93CABE0F}" srcOrd="3" destOrd="0" presId="urn:microsoft.com/office/officeart/2005/8/layout/process2"/>
    <dgm:cxn modelId="{877E393A-9827-43EF-ABB6-8BFC8F1EA2DC}" type="presParOf" srcId="{89F7A02F-1A09-4DA2-8217-658C93CABE0F}" destId="{5C6AE949-4302-4B4C-AA31-D1C800271D08}" srcOrd="0" destOrd="0" presId="urn:microsoft.com/office/officeart/2005/8/layout/process2"/>
    <dgm:cxn modelId="{9261D13A-EE8C-4BCA-B25E-9403E2E2BBE1}" type="presParOf" srcId="{D787D931-B5C9-4FA9-9FA1-BFE34955A2A6}" destId="{4660E42B-8ACE-4BE8-AADF-88BE4007CB36}" srcOrd="4" destOrd="0" presId="urn:microsoft.com/office/officeart/2005/8/layout/process2"/>
    <dgm:cxn modelId="{C07397A2-4584-4D2F-9FFA-2BAF9EF46C71}" type="presParOf" srcId="{D787D931-B5C9-4FA9-9FA1-BFE34955A2A6}" destId="{EA0FC3A7-AE45-47F4-A4CE-7E581D0BAF22}" srcOrd="5" destOrd="0" presId="urn:microsoft.com/office/officeart/2005/8/layout/process2"/>
    <dgm:cxn modelId="{DEB421A6-336F-46FD-BB7B-8E91C49B2F3E}" type="presParOf" srcId="{EA0FC3A7-AE45-47F4-A4CE-7E581D0BAF22}" destId="{0337C79D-51CA-4686-B9BC-00DF137EBE54}" srcOrd="0" destOrd="0" presId="urn:microsoft.com/office/officeart/2005/8/layout/process2"/>
    <dgm:cxn modelId="{C972ABB9-28CA-49CA-BDD2-65BB39406BB5}" type="presParOf" srcId="{D787D931-B5C9-4FA9-9FA1-BFE34955A2A6}" destId="{514165A5-043A-4799-8184-BA6890DD0705}" srcOrd="6" destOrd="0" presId="urn:microsoft.com/office/officeart/2005/8/layout/process2"/>
    <dgm:cxn modelId="{13F02848-DCAC-499A-8A9C-1C747B28AC72}" type="presParOf" srcId="{D787D931-B5C9-4FA9-9FA1-BFE34955A2A6}" destId="{C4960AC1-CD33-44C8-BEAC-E135CA5B6809}" srcOrd="7" destOrd="0" presId="urn:microsoft.com/office/officeart/2005/8/layout/process2"/>
    <dgm:cxn modelId="{69FB0B6C-EDBD-44EA-A70D-0DC51831D667}" type="presParOf" srcId="{C4960AC1-CD33-44C8-BEAC-E135CA5B6809}" destId="{D479A261-D4EE-48E3-A802-AF478C897349}" srcOrd="0" destOrd="0" presId="urn:microsoft.com/office/officeart/2005/8/layout/process2"/>
    <dgm:cxn modelId="{7E04CECC-745A-40E0-867B-01536C98A077}" type="presParOf" srcId="{D787D931-B5C9-4FA9-9FA1-BFE34955A2A6}" destId="{73C3D66D-FA4D-4CFD-A66F-F46288745DCA}" srcOrd="8"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516173A-FBBF-4435-9DAA-394CD86EF366}" type="doc">
      <dgm:prSet loTypeId="urn:microsoft.com/office/officeart/2005/8/layout/process2" loCatId="process" qsTypeId="urn:microsoft.com/office/officeart/2005/8/quickstyle/3d1" qsCatId="3D" csTypeId="urn:microsoft.com/office/officeart/2005/8/colors/accent1_2" csCatId="accent1" phldr="1"/>
      <dgm:spPr/>
    </dgm:pt>
    <dgm:pt modelId="{AAF5773B-E873-4503-8508-4DDEB66129E3}">
      <dgm:prSet phldrT="[Text]" custT="1"/>
      <dgm:spPr/>
      <dgm:t>
        <a:bodyPr/>
        <a:lstStyle/>
        <a:p>
          <a:r>
            <a:rPr lang="en-US" sz="3200" dirty="0"/>
            <a:t>Microsoft Excel</a:t>
          </a:r>
          <a:endParaRPr lang="en-AE" sz="3200" dirty="0"/>
        </a:p>
      </dgm:t>
    </dgm:pt>
    <dgm:pt modelId="{C0F10BA4-70B9-4413-92C2-5F7B807C2BA6}" type="parTrans" cxnId="{041CC8B8-3D03-4584-8425-CDF76A6BBC02}">
      <dgm:prSet/>
      <dgm:spPr/>
      <dgm:t>
        <a:bodyPr/>
        <a:lstStyle/>
        <a:p>
          <a:endParaRPr lang="en-AE"/>
        </a:p>
      </dgm:t>
    </dgm:pt>
    <dgm:pt modelId="{8D679E20-EF45-4E9B-AEEF-64045D05EDA9}" type="sibTrans" cxnId="{041CC8B8-3D03-4584-8425-CDF76A6BBC02}">
      <dgm:prSet/>
      <dgm:spPr/>
      <dgm:t>
        <a:bodyPr/>
        <a:lstStyle/>
        <a:p>
          <a:endParaRPr lang="en-AE"/>
        </a:p>
      </dgm:t>
    </dgm:pt>
    <dgm:pt modelId="{D787D931-B5C9-4FA9-9FA1-BFE34955A2A6}" type="pres">
      <dgm:prSet presAssocID="{2516173A-FBBF-4435-9DAA-394CD86EF366}" presName="linearFlow" presStyleCnt="0">
        <dgm:presLayoutVars>
          <dgm:resizeHandles val="exact"/>
        </dgm:presLayoutVars>
      </dgm:prSet>
      <dgm:spPr/>
    </dgm:pt>
    <dgm:pt modelId="{0889CF7D-164C-4203-9900-02C51A36BB04}" type="pres">
      <dgm:prSet presAssocID="{AAF5773B-E873-4503-8508-4DDEB66129E3}" presName="node" presStyleLbl="node1" presStyleIdx="0" presStyleCnt="1">
        <dgm:presLayoutVars>
          <dgm:bulletEnabled val="1"/>
        </dgm:presLayoutVars>
      </dgm:prSet>
      <dgm:spPr/>
    </dgm:pt>
  </dgm:ptLst>
  <dgm:cxnLst>
    <dgm:cxn modelId="{6B1B9E4C-D71E-493B-A17B-943C607386C5}" type="presOf" srcId="{2516173A-FBBF-4435-9DAA-394CD86EF366}" destId="{D787D931-B5C9-4FA9-9FA1-BFE34955A2A6}" srcOrd="0" destOrd="0" presId="urn:microsoft.com/office/officeart/2005/8/layout/process2"/>
    <dgm:cxn modelId="{7A879F8D-0950-47A4-A054-1C78532B57C9}" type="presOf" srcId="{AAF5773B-E873-4503-8508-4DDEB66129E3}" destId="{0889CF7D-164C-4203-9900-02C51A36BB04}" srcOrd="0" destOrd="0" presId="urn:microsoft.com/office/officeart/2005/8/layout/process2"/>
    <dgm:cxn modelId="{041CC8B8-3D03-4584-8425-CDF76A6BBC02}" srcId="{2516173A-FBBF-4435-9DAA-394CD86EF366}" destId="{AAF5773B-E873-4503-8508-4DDEB66129E3}" srcOrd="0" destOrd="0" parTransId="{C0F10BA4-70B9-4413-92C2-5F7B807C2BA6}" sibTransId="{8D679E20-EF45-4E9B-AEEF-64045D05EDA9}"/>
    <dgm:cxn modelId="{4E079C08-E05D-440A-9A23-D58031AD0AAA}" type="presParOf" srcId="{D787D931-B5C9-4FA9-9FA1-BFE34955A2A6}" destId="{0889CF7D-164C-4203-9900-02C51A36BB04}" srcOrd="0" destOrd="0" presId="urn:microsoft.com/office/officeart/2005/8/layout/process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3F8641-DF5E-4670-BD9D-77D453674A12}" type="doc">
      <dgm:prSet loTypeId="urn:microsoft.com/office/officeart/2005/8/layout/process1" loCatId="process" qsTypeId="urn:microsoft.com/office/officeart/2005/8/quickstyle/3d1" qsCatId="3D" csTypeId="urn:microsoft.com/office/officeart/2005/8/colors/accent1_2" csCatId="accent1" phldr="1"/>
      <dgm:spPr/>
    </dgm:pt>
    <dgm:pt modelId="{3B48D3DC-C86E-49C3-B6A2-C163D138E3E5}">
      <dgm:prSet phldrT="[Text]"/>
      <dgm:spPr/>
      <dgm:t>
        <a:bodyPr/>
        <a:lstStyle/>
        <a:p>
          <a:r>
            <a:rPr lang="en-US" dirty="0"/>
            <a:t>Rows</a:t>
          </a:r>
        </a:p>
        <a:p>
          <a:r>
            <a:rPr lang="en-AE" dirty="0"/>
            <a:t>50,000</a:t>
          </a:r>
        </a:p>
      </dgm:t>
    </dgm:pt>
    <dgm:pt modelId="{8E1D6F6B-446D-4999-939A-8B01E9793581}" type="parTrans" cxnId="{9BF99714-3A65-43DB-9330-6ECB8615835C}">
      <dgm:prSet/>
      <dgm:spPr/>
      <dgm:t>
        <a:bodyPr/>
        <a:lstStyle/>
        <a:p>
          <a:endParaRPr lang="en-AE"/>
        </a:p>
      </dgm:t>
    </dgm:pt>
    <dgm:pt modelId="{94FE5B2C-D8BF-48ED-AB82-27C54D42692C}" type="sibTrans" cxnId="{9BF99714-3A65-43DB-9330-6ECB8615835C}">
      <dgm:prSet/>
      <dgm:spPr/>
      <dgm:t>
        <a:bodyPr/>
        <a:lstStyle/>
        <a:p>
          <a:endParaRPr lang="en-AE"/>
        </a:p>
      </dgm:t>
    </dgm:pt>
    <dgm:pt modelId="{D2E9326C-F609-4986-BC84-2BD5F8D793EB}" type="pres">
      <dgm:prSet presAssocID="{AA3F8641-DF5E-4670-BD9D-77D453674A12}" presName="Name0" presStyleCnt="0">
        <dgm:presLayoutVars>
          <dgm:dir/>
          <dgm:resizeHandles val="exact"/>
        </dgm:presLayoutVars>
      </dgm:prSet>
      <dgm:spPr/>
    </dgm:pt>
    <dgm:pt modelId="{3FA94692-AF81-430A-A9A3-E7E117266CAB}" type="pres">
      <dgm:prSet presAssocID="{3B48D3DC-C86E-49C3-B6A2-C163D138E3E5}" presName="node" presStyleLbl="node1" presStyleIdx="0" presStyleCnt="1" custLinFactNeighborX="-15275" custLinFactNeighborY="-2236">
        <dgm:presLayoutVars>
          <dgm:bulletEnabled val="1"/>
        </dgm:presLayoutVars>
      </dgm:prSet>
      <dgm:spPr/>
    </dgm:pt>
  </dgm:ptLst>
  <dgm:cxnLst>
    <dgm:cxn modelId="{9BF99714-3A65-43DB-9330-6ECB8615835C}" srcId="{AA3F8641-DF5E-4670-BD9D-77D453674A12}" destId="{3B48D3DC-C86E-49C3-B6A2-C163D138E3E5}" srcOrd="0" destOrd="0" parTransId="{8E1D6F6B-446D-4999-939A-8B01E9793581}" sibTransId="{94FE5B2C-D8BF-48ED-AB82-27C54D42692C}"/>
    <dgm:cxn modelId="{4BCE6173-321F-4986-A2F6-BC340A56F2B9}" type="presOf" srcId="{3B48D3DC-C86E-49C3-B6A2-C163D138E3E5}" destId="{3FA94692-AF81-430A-A9A3-E7E117266CAB}" srcOrd="0" destOrd="0" presId="urn:microsoft.com/office/officeart/2005/8/layout/process1"/>
    <dgm:cxn modelId="{EEA8F5BB-61E6-4E8B-8FC4-5902DE8BAA7C}" type="presOf" srcId="{AA3F8641-DF5E-4670-BD9D-77D453674A12}" destId="{D2E9326C-F609-4986-BC84-2BD5F8D793EB}" srcOrd="0" destOrd="0" presId="urn:microsoft.com/office/officeart/2005/8/layout/process1"/>
    <dgm:cxn modelId="{E14DE8C3-78FA-4806-A073-AC2429819F22}" type="presParOf" srcId="{D2E9326C-F609-4986-BC84-2BD5F8D793EB}" destId="{3FA94692-AF81-430A-A9A3-E7E117266C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A3F8641-DF5E-4670-BD9D-77D453674A12}" type="doc">
      <dgm:prSet loTypeId="urn:microsoft.com/office/officeart/2005/8/layout/process1" loCatId="process" qsTypeId="urn:microsoft.com/office/officeart/2005/8/quickstyle/3d1" qsCatId="3D" csTypeId="urn:microsoft.com/office/officeart/2005/8/colors/accent1_2" csCatId="accent1" phldr="1"/>
      <dgm:spPr/>
    </dgm:pt>
    <dgm:pt modelId="{3B48D3DC-C86E-49C3-B6A2-C163D138E3E5}">
      <dgm:prSet phldrT="[Text]"/>
      <dgm:spPr/>
      <dgm:t>
        <a:bodyPr/>
        <a:lstStyle/>
        <a:p>
          <a:r>
            <a:rPr lang="en-US" dirty="0"/>
            <a:t>Rows</a:t>
          </a:r>
        </a:p>
        <a:p>
          <a:r>
            <a:rPr lang="en-AE" dirty="0"/>
            <a:t>50,000</a:t>
          </a:r>
        </a:p>
      </dgm:t>
    </dgm:pt>
    <dgm:pt modelId="{8E1D6F6B-446D-4999-939A-8B01E9793581}" type="parTrans" cxnId="{9BF99714-3A65-43DB-9330-6ECB8615835C}">
      <dgm:prSet/>
      <dgm:spPr/>
      <dgm:t>
        <a:bodyPr/>
        <a:lstStyle/>
        <a:p>
          <a:endParaRPr lang="en-AE"/>
        </a:p>
      </dgm:t>
    </dgm:pt>
    <dgm:pt modelId="{94FE5B2C-D8BF-48ED-AB82-27C54D42692C}" type="sibTrans" cxnId="{9BF99714-3A65-43DB-9330-6ECB8615835C}">
      <dgm:prSet/>
      <dgm:spPr/>
      <dgm:t>
        <a:bodyPr/>
        <a:lstStyle/>
        <a:p>
          <a:endParaRPr lang="en-AE"/>
        </a:p>
      </dgm:t>
    </dgm:pt>
    <dgm:pt modelId="{D2E9326C-F609-4986-BC84-2BD5F8D793EB}" type="pres">
      <dgm:prSet presAssocID="{AA3F8641-DF5E-4670-BD9D-77D453674A12}" presName="Name0" presStyleCnt="0">
        <dgm:presLayoutVars>
          <dgm:dir/>
          <dgm:resizeHandles val="exact"/>
        </dgm:presLayoutVars>
      </dgm:prSet>
      <dgm:spPr/>
    </dgm:pt>
    <dgm:pt modelId="{3FA94692-AF81-430A-A9A3-E7E117266CAB}" type="pres">
      <dgm:prSet presAssocID="{3B48D3DC-C86E-49C3-B6A2-C163D138E3E5}" presName="node" presStyleLbl="node1" presStyleIdx="0" presStyleCnt="1" custLinFactNeighborX="-15275" custLinFactNeighborY="-2236">
        <dgm:presLayoutVars>
          <dgm:bulletEnabled val="1"/>
        </dgm:presLayoutVars>
      </dgm:prSet>
      <dgm:spPr/>
    </dgm:pt>
  </dgm:ptLst>
  <dgm:cxnLst>
    <dgm:cxn modelId="{9BF99714-3A65-43DB-9330-6ECB8615835C}" srcId="{AA3F8641-DF5E-4670-BD9D-77D453674A12}" destId="{3B48D3DC-C86E-49C3-B6A2-C163D138E3E5}" srcOrd="0" destOrd="0" parTransId="{8E1D6F6B-446D-4999-939A-8B01E9793581}" sibTransId="{94FE5B2C-D8BF-48ED-AB82-27C54D42692C}"/>
    <dgm:cxn modelId="{4BCE6173-321F-4986-A2F6-BC340A56F2B9}" type="presOf" srcId="{3B48D3DC-C86E-49C3-B6A2-C163D138E3E5}" destId="{3FA94692-AF81-430A-A9A3-E7E117266CAB}" srcOrd="0" destOrd="0" presId="urn:microsoft.com/office/officeart/2005/8/layout/process1"/>
    <dgm:cxn modelId="{EEA8F5BB-61E6-4E8B-8FC4-5902DE8BAA7C}" type="presOf" srcId="{AA3F8641-DF5E-4670-BD9D-77D453674A12}" destId="{D2E9326C-F609-4986-BC84-2BD5F8D793EB}" srcOrd="0" destOrd="0" presId="urn:microsoft.com/office/officeart/2005/8/layout/process1"/>
    <dgm:cxn modelId="{E14DE8C3-78FA-4806-A073-AC2429819F22}" type="presParOf" srcId="{D2E9326C-F609-4986-BC84-2BD5F8D793EB}" destId="{3FA94692-AF81-430A-A9A3-E7E117266CAB}"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89CF7D-164C-4203-9900-02C51A36BB04}">
      <dsp:nvSpPr>
        <dsp:cNvPr id="0" name=""/>
        <dsp:cNvSpPr/>
      </dsp:nvSpPr>
      <dsp:spPr>
        <a:xfrm>
          <a:off x="2061049" y="625"/>
          <a:ext cx="1618300" cy="731435"/>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Data Understanding</a:t>
          </a:r>
          <a:endParaRPr lang="en-AE" sz="1600" kern="1200" dirty="0"/>
        </a:p>
      </dsp:txBody>
      <dsp:txXfrm>
        <a:off x="2082472" y="22048"/>
        <a:ext cx="1575454" cy="688589"/>
      </dsp:txXfrm>
    </dsp:sp>
    <dsp:sp modelId="{DC97B858-71B6-4CC7-AA87-8A04E09E2AEB}">
      <dsp:nvSpPr>
        <dsp:cNvPr id="0" name=""/>
        <dsp:cNvSpPr/>
      </dsp:nvSpPr>
      <dsp:spPr>
        <a:xfrm rot="5400000">
          <a:off x="2733055" y="750346"/>
          <a:ext cx="274288" cy="329145"/>
        </a:xfrm>
        <a:prstGeom prst="rightArrow">
          <a:avLst>
            <a:gd name="adj1" fmla="val 60000"/>
            <a:gd name="adj2" fmla="val 50000"/>
          </a:avLst>
        </a:prstGeom>
        <a:gradFill rotWithShape="0">
          <a:gsLst>
            <a:gs pos="0">
              <a:schemeClr val="accent1">
                <a:tint val="60000"/>
                <a:hueOff val="0"/>
                <a:satOff val="0"/>
                <a:lumOff val="0"/>
                <a:alphaOff val="0"/>
                <a:tint val="98000"/>
                <a:lumMod val="114000"/>
              </a:schemeClr>
            </a:gs>
            <a:gs pos="100000">
              <a:schemeClr val="accent1">
                <a:tint val="60000"/>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AE" sz="1300" kern="1200"/>
        </a:p>
      </dsp:txBody>
      <dsp:txXfrm rot="-5400000">
        <a:off x="2771456" y="777774"/>
        <a:ext cx="197487" cy="192002"/>
      </dsp:txXfrm>
    </dsp:sp>
    <dsp:sp modelId="{0E786607-8628-4BE4-953B-B3FA471F75E4}">
      <dsp:nvSpPr>
        <dsp:cNvPr id="0" name=""/>
        <dsp:cNvSpPr/>
      </dsp:nvSpPr>
      <dsp:spPr>
        <a:xfrm>
          <a:off x="2061049" y="1097777"/>
          <a:ext cx="1618300" cy="731435"/>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Data </a:t>
          </a:r>
        </a:p>
        <a:p>
          <a:pPr marL="0" lvl="0" indent="0" algn="ctr" defTabSz="711200">
            <a:lnSpc>
              <a:spcPct val="90000"/>
            </a:lnSpc>
            <a:spcBef>
              <a:spcPct val="0"/>
            </a:spcBef>
            <a:spcAft>
              <a:spcPct val="35000"/>
            </a:spcAft>
            <a:buNone/>
          </a:pPr>
          <a:r>
            <a:rPr lang="en-US" sz="1600" kern="1200" dirty="0"/>
            <a:t>Pre Processing</a:t>
          </a:r>
          <a:endParaRPr lang="en-AE" sz="1600" kern="1200" dirty="0"/>
        </a:p>
      </dsp:txBody>
      <dsp:txXfrm>
        <a:off x="2082472" y="1119200"/>
        <a:ext cx="1575454" cy="688589"/>
      </dsp:txXfrm>
    </dsp:sp>
    <dsp:sp modelId="{89F7A02F-1A09-4DA2-8217-658C93CABE0F}">
      <dsp:nvSpPr>
        <dsp:cNvPr id="0" name=""/>
        <dsp:cNvSpPr/>
      </dsp:nvSpPr>
      <dsp:spPr>
        <a:xfrm rot="5400000">
          <a:off x="2733055" y="1847498"/>
          <a:ext cx="274288" cy="329145"/>
        </a:xfrm>
        <a:prstGeom prst="rightArrow">
          <a:avLst>
            <a:gd name="adj1" fmla="val 60000"/>
            <a:gd name="adj2" fmla="val 50000"/>
          </a:avLst>
        </a:prstGeom>
        <a:gradFill rotWithShape="0">
          <a:gsLst>
            <a:gs pos="0">
              <a:schemeClr val="accent1">
                <a:tint val="60000"/>
                <a:hueOff val="0"/>
                <a:satOff val="0"/>
                <a:lumOff val="0"/>
                <a:alphaOff val="0"/>
                <a:tint val="98000"/>
                <a:lumMod val="114000"/>
              </a:schemeClr>
            </a:gs>
            <a:gs pos="100000">
              <a:schemeClr val="accent1">
                <a:tint val="60000"/>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AE" sz="1300" kern="1200"/>
        </a:p>
      </dsp:txBody>
      <dsp:txXfrm rot="-5400000">
        <a:off x="2771456" y="1874926"/>
        <a:ext cx="197487" cy="192002"/>
      </dsp:txXfrm>
    </dsp:sp>
    <dsp:sp modelId="{4660E42B-8ACE-4BE8-AADF-88BE4007CB36}">
      <dsp:nvSpPr>
        <dsp:cNvPr id="0" name=""/>
        <dsp:cNvSpPr/>
      </dsp:nvSpPr>
      <dsp:spPr>
        <a:xfrm>
          <a:off x="2061049" y="2194930"/>
          <a:ext cx="1618300" cy="731435"/>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Data Analysis</a:t>
          </a:r>
          <a:endParaRPr lang="en-AE" sz="1600" kern="1200" dirty="0"/>
        </a:p>
      </dsp:txBody>
      <dsp:txXfrm>
        <a:off x="2082472" y="2216353"/>
        <a:ext cx="1575454" cy="688589"/>
      </dsp:txXfrm>
    </dsp:sp>
    <dsp:sp modelId="{EA0FC3A7-AE45-47F4-A4CE-7E581D0BAF22}">
      <dsp:nvSpPr>
        <dsp:cNvPr id="0" name=""/>
        <dsp:cNvSpPr/>
      </dsp:nvSpPr>
      <dsp:spPr>
        <a:xfrm rot="5400000">
          <a:off x="2733055" y="2944651"/>
          <a:ext cx="274288" cy="329145"/>
        </a:xfrm>
        <a:prstGeom prst="rightArrow">
          <a:avLst>
            <a:gd name="adj1" fmla="val 60000"/>
            <a:gd name="adj2" fmla="val 50000"/>
          </a:avLst>
        </a:prstGeom>
        <a:gradFill rotWithShape="0">
          <a:gsLst>
            <a:gs pos="0">
              <a:schemeClr val="accent1">
                <a:tint val="60000"/>
                <a:hueOff val="0"/>
                <a:satOff val="0"/>
                <a:lumOff val="0"/>
                <a:alphaOff val="0"/>
                <a:tint val="98000"/>
                <a:lumMod val="114000"/>
              </a:schemeClr>
            </a:gs>
            <a:gs pos="100000">
              <a:schemeClr val="accent1">
                <a:tint val="60000"/>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AE" sz="1300" kern="1200"/>
        </a:p>
      </dsp:txBody>
      <dsp:txXfrm rot="-5400000">
        <a:off x="2771456" y="2972079"/>
        <a:ext cx="197487" cy="192002"/>
      </dsp:txXfrm>
    </dsp:sp>
    <dsp:sp modelId="{514165A5-043A-4799-8184-BA6890DD0705}">
      <dsp:nvSpPr>
        <dsp:cNvPr id="0" name=""/>
        <dsp:cNvSpPr/>
      </dsp:nvSpPr>
      <dsp:spPr>
        <a:xfrm>
          <a:off x="2061049" y="3292083"/>
          <a:ext cx="1618300" cy="731435"/>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Data Visualization</a:t>
          </a:r>
          <a:endParaRPr lang="en-AE" sz="1600" kern="1200" dirty="0"/>
        </a:p>
      </dsp:txBody>
      <dsp:txXfrm>
        <a:off x="2082472" y="3313506"/>
        <a:ext cx="1575454" cy="688589"/>
      </dsp:txXfrm>
    </dsp:sp>
    <dsp:sp modelId="{C4960AC1-CD33-44C8-BEAC-E135CA5B6809}">
      <dsp:nvSpPr>
        <dsp:cNvPr id="0" name=""/>
        <dsp:cNvSpPr/>
      </dsp:nvSpPr>
      <dsp:spPr>
        <a:xfrm rot="5400000">
          <a:off x="2733055" y="4041804"/>
          <a:ext cx="274288" cy="329145"/>
        </a:xfrm>
        <a:prstGeom prst="rightArrow">
          <a:avLst>
            <a:gd name="adj1" fmla="val 60000"/>
            <a:gd name="adj2" fmla="val 50000"/>
          </a:avLst>
        </a:prstGeom>
        <a:gradFill rotWithShape="0">
          <a:gsLst>
            <a:gs pos="0">
              <a:schemeClr val="accent1">
                <a:tint val="60000"/>
                <a:hueOff val="0"/>
                <a:satOff val="0"/>
                <a:lumOff val="0"/>
                <a:alphaOff val="0"/>
                <a:tint val="98000"/>
                <a:lumMod val="114000"/>
              </a:schemeClr>
            </a:gs>
            <a:gs pos="100000">
              <a:schemeClr val="accent1">
                <a:tint val="60000"/>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AE" sz="1300" kern="1200"/>
        </a:p>
      </dsp:txBody>
      <dsp:txXfrm rot="-5400000">
        <a:off x="2771456" y="4069232"/>
        <a:ext cx="197487" cy="192002"/>
      </dsp:txXfrm>
    </dsp:sp>
    <dsp:sp modelId="{73C3D66D-FA4D-4CFD-A66F-F46288745DCA}">
      <dsp:nvSpPr>
        <dsp:cNvPr id="0" name=""/>
        <dsp:cNvSpPr/>
      </dsp:nvSpPr>
      <dsp:spPr>
        <a:xfrm>
          <a:off x="2061049" y="4389235"/>
          <a:ext cx="1618300" cy="731435"/>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 Insights</a:t>
          </a:r>
          <a:endParaRPr lang="en-AE" sz="1600" kern="1200" dirty="0"/>
        </a:p>
      </dsp:txBody>
      <dsp:txXfrm>
        <a:off x="2082472" y="4410658"/>
        <a:ext cx="1575454" cy="6885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89CF7D-164C-4203-9900-02C51A36BB04}">
      <dsp:nvSpPr>
        <dsp:cNvPr id="0" name=""/>
        <dsp:cNvSpPr/>
      </dsp:nvSpPr>
      <dsp:spPr>
        <a:xfrm>
          <a:off x="0" y="1031"/>
          <a:ext cx="2742939" cy="1054948"/>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Microsoft Excel</a:t>
          </a:r>
          <a:endParaRPr lang="en-AE" sz="3200" kern="1200" dirty="0"/>
        </a:p>
      </dsp:txBody>
      <dsp:txXfrm>
        <a:off x="30898" y="31929"/>
        <a:ext cx="2681143" cy="9931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A94692-AF81-430A-A9A3-E7E117266CAB}">
      <dsp:nvSpPr>
        <dsp:cNvPr id="0" name=""/>
        <dsp:cNvSpPr/>
      </dsp:nvSpPr>
      <dsp:spPr>
        <a:xfrm>
          <a:off x="0" y="0"/>
          <a:ext cx="2713516" cy="1113639"/>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Rows</a:t>
          </a:r>
        </a:p>
        <a:p>
          <a:pPr marL="0" lvl="0" indent="0" algn="ctr" defTabSz="1111250">
            <a:lnSpc>
              <a:spcPct val="90000"/>
            </a:lnSpc>
            <a:spcBef>
              <a:spcPct val="0"/>
            </a:spcBef>
            <a:spcAft>
              <a:spcPct val="35000"/>
            </a:spcAft>
            <a:buNone/>
          </a:pPr>
          <a:r>
            <a:rPr lang="en-AE" sz="2500" kern="1200" dirty="0"/>
            <a:t>50,000</a:t>
          </a:r>
        </a:p>
      </dsp:txBody>
      <dsp:txXfrm>
        <a:off x="32617" y="32617"/>
        <a:ext cx="2648282" cy="104840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A94692-AF81-430A-A9A3-E7E117266CAB}">
      <dsp:nvSpPr>
        <dsp:cNvPr id="0" name=""/>
        <dsp:cNvSpPr/>
      </dsp:nvSpPr>
      <dsp:spPr>
        <a:xfrm>
          <a:off x="0" y="0"/>
          <a:ext cx="2713516" cy="1113639"/>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Rows</a:t>
          </a:r>
        </a:p>
        <a:p>
          <a:pPr marL="0" lvl="0" indent="0" algn="ctr" defTabSz="1111250">
            <a:lnSpc>
              <a:spcPct val="90000"/>
            </a:lnSpc>
            <a:spcBef>
              <a:spcPct val="0"/>
            </a:spcBef>
            <a:spcAft>
              <a:spcPct val="35000"/>
            </a:spcAft>
            <a:buNone/>
          </a:pPr>
          <a:r>
            <a:rPr lang="en-AE" sz="2500" kern="1200" dirty="0"/>
            <a:t>50,000</a:t>
          </a:r>
        </a:p>
      </dsp:txBody>
      <dsp:txXfrm>
        <a:off x="32617" y="32617"/>
        <a:ext cx="2648282" cy="104840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668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C7BB7E-304B-4D8E-BB62-53BF449FAE7F}" type="datetimeFigureOut">
              <a:rPr lang="en-AE" smtClean="0"/>
              <a:t>28/07/2024</a:t>
            </a:fld>
            <a:endParaRPr lang="en-AE"/>
          </a:p>
        </p:txBody>
      </p:sp>
      <p:sp>
        <p:nvSpPr>
          <p:cNvPr id="6" name="Footer Placeholder 5"/>
          <p:cNvSpPr>
            <a:spLocks noGrp="1"/>
          </p:cNvSpPr>
          <p:nvPr>
            <p:ph type="ftr" sz="quarter" idx="11"/>
          </p:nvPr>
        </p:nvSpPr>
        <p:spPr/>
        <p:txBody>
          <a:bodyPr/>
          <a:lstStyle/>
          <a:p>
            <a:endParaRPr lang="en-AE"/>
          </a:p>
        </p:txBody>
      </p:sp>
      <p:sp>
        <p:nvSpPr>
          <p:cNvPr id="7" name="Slide Number Placeholder 6"/>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3745105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4972175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1298704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32586777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4"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31672637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4"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38074671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31526788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10783904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2870820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4"/>
          <p:cNvSpPr>
            <a:spLocks noGrp="1"/>
          </p:cNvSpPr>
          <p:nvPr>
            <p:ph type="ftr" sz="quarter" idx="11"/>
          </p:nvPr>
        </p:nvSpPr>
        <p:spPr/>
        <p:txBody>
          <a:bodyPr/>
          <a:lstStyle/>
          <a:p>
            <a:endParaRPr lang="en-AE"/>
          </a:p>
        </p:txBody>
      </p:sp>
      <p:sp>
        <p:nvSpPr>
          <p:cNvPr id="6" name="Slide Number Placeholder 5"/>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390706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EC7BB7E-304B-4D8E-BB62-53BF449FAE7F}" type="datetimeFigureOut">
              <a:rPr lang="en-AE" smtClean="0"/>
              <a:t>28/07/2024</a:t>
            </a:fld>
            <a:endParaRPr lang="en-AE"/>
          </a:p>
        </p:txBody>
      </p:sp>
      <p:sp>
        <p:nvSpPr>
          <p:cNvPr id="6" name="Footer Placeholder 5"/>
          <p:cNvSpPr>
            <a:spLocks noGrp="1"/>
          </p:cNvSpPr>
          <p:nvPr>
            <p:ph type="ftr" sz="quarter" idx="11"/>
          </p:nvPr>
        </p:nvSpPr>
        <p:spPr/>
        <p:txBody>
          <a:bodyPr/>
          <a:lstStyle/>
          <a:p>
            <a:endParaRPr lang="en-AE"/>
          </a:p>
        </p:txBody>
      </p:sp>
      <p:sp>
        <p:nvSpPr>
          <p:cNvPr id="7" name="Slide Number Placeholder 6"/>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3379749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EC7BB7E-304B-4D8E-BB62-53BF449FAE7F}" type="datetimeFigureOut">
              <a:rPr lang="en-AE" smtClean="0"/>
              <a:t>28/07/2024</a:t>
            </a:fld>
            <a:endParaRPr lang="en-AE"/>
          </a:p>
        </p:txBody>
      </p:sp>
      <p:sp>
        <p:nvSpPr>
          <p:cNvPr id="8" name="Footer Placeholder 7"/>
          <p:cNvSpPr>
            <a:spLocks noGrp="1"/>
          </p:cNvSpPr>
          <p:nvPr>
            <p:ph type="ftr" sz="quarter" idx="11"/>
          </p:nvPr>
        </p:nvSpPr>
        <p:spPr/>
        <p:txBody>
          <a:bodyPr/>
          <a:lstStyle/>
          <a:p>
            <a:endParaRPr lang="en-AE"/>
          </a:p>
        </p:txBody>
      </p:sp>
      <p:sp>
        <p:nvSpPr>
          <p:cNvPr id="9" name="Slide Number Placeholder 8"/>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41083266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3"/>
          <p:cNvSpPr>
            <a:spLocks noGrp="1"/>
          </p:cNvSpPr>
          <p:nvPr>
            <p:ph type="ftr" sz="quarter" idx="11"/>
          </p:nvPr>
        </p:nvSpPr>
        <p:spPr/>
        <p:txBody>
          <a:bodyPr/>
          <a:lstStyle/>
          <a:p>
            <a:endParaRPr lang="en-AE"/>
          </a:p>
        </p:txBody>
      </p:sp>
      <p:sp>
        <p:nvSpPr>
          <p:cNvPr id="6" name="Slide Number Placeholder 4"/>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1155201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2"/>
          <p:cNvSpPr>
            <a:spLocks noGrp="1"/>
          </p:cNvSpPr>
          <p:nvPr>
            <p:ph type="ftr" sz="quarter" idx="11"/>
          </p:nvPr>
        </p:nvSpPr>
        <p:spPr/>
        <p:txBody>
          <a:bodyPr/>
          <a:lstStyle/>
          <a:p>
            <a:endParaRPr lang="en-AE"/>
          </a:p>
        </p:txBody>
      </p:sp>
      <p:sp>
        <p:nvSpPr>
          <p:cNvPr id="6" name="Slide Number Placeholder 3"/>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24578646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2EC7BB7E-304B-4D8E-BB62-53BF449FAE7F}" type="datetimeFigureOut">
              <a:rPr lang="en-AE" smtClean="0"/>
              <a:t>28/07/2024</a:t>
            </a:fld>
            <a:endParaRPr lang="en-AE"/>
          </a:p>
        </p:txBody>
      </p:sp>
      <p:sp>
        <p:nvSpPr>
          <p:cNvPr id="5" name="Footer Placeholder 5"/>
          <p:cNvSpPr>
            <a:spLocks noGrp="1"/>
          </p:cNvSpPr>
          <p:nvPr>
            <p:ph type="ftr" sz="quarter" idx="11"/>
          </p:nvPr>
        </p:nvSpPr>
        <p:spPr/>
        <p:txBody>
          <a:bodyPr/>
          <a:lstStyle/>
          <a:p>
            <a:endParaRPr lang="en-AE"/>
          </a:p>
        </p:txBody>
      </p:sp>
      <p:sp>
        <p:nvSpPr>
          <p:cNvPr id="6" name="Slide Number Placeholder 6"/>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4174914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C7BB7E-304B-4D8E-BB62-53BF449FAE7F}" type="datetimeFigureOut">
              <a:rPr lang="en-AE" smtClean="0"/>
              <a:t>28/07/2024</a:t>
            </a:fld>
            <a:endParaRPr lang="en-AE"/>
          </a:p>
        </p:txBody>
      </p:sp>
      <p:sp>
        <p:nvSpPr>
          <p:cNvPr id="6" name="Footer Placeholder 5"/>
          <p:cNvSpPr>
            <a:spLocks noGrp="1"/>
          </p:cNvSpPr>
          <p:nvPr>
            <p:ph type="ftr" sz="quarter" idx="11"/>
          </p:nvPr>
        </p:nvSpPr>
        <p:spPr/>
        <p:txBody>
          <a:bodyPr/>
          <a:lstStyle/>
          <a:p>
            <a:endParaRPr lang="en-AE"/>
          </a:p>
        </p:txBody>
      </p:sp>
      <p:sp>
        <p:nvSpPr>
          <p:cNvPr id="7" name="Slide Number Placeholder 6"/>
          <p:cNvSpPr>
            <a:spLocks noGrp="1"/>
          </p:cNvSpPr>
          <p:nvPr>
            <p:ph type="sldNum" sz="quarter" idx="12"/>
          </p:nvPr>
        </p:nvSpPr>
        <p:spPr/>
        <p:txBody>
          <a:bodyPr/>
          <a:lstStyle/>
          <a:p>
            <a:fld id="{F8853BA7-DD1C-4F67-830C-B604D8022065}" type="slidenum">
              <a:rPr lang="en-AE" smtClean="0"/>
              <a:t>‹#›</a:t>
            </a:fld>
            <a:endParaRPr lang="en-AE"/>
          </a:p>
        </p:txBody>
      </p:sp>
    </p:spTree>
    <p:extLst>
      <p:ext uri="{BB962C8B-B14F-4D97-AF65-F5344CB8AC3E}">
        <p14:creationId xmlns:p14="http://schemas.microsoft.com/office/powerpoint/2010/main" val="3491561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EC7BB7E-304B-4D8E-BB62-53BF449FAE7F}" type="datetimeFigureOut">
              <a:rPr lang="en-AE" smtClean="0"/>
              <a:t>28/07/2024</a:t>
            </a:fld>
            <a:endParaRPr lang="en-AE"/>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AE"/>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8853BA7-DD1C-4F67-830C-B604D8022065}" type="slidenum">
              <a:rPr lang="en-AE" smtClean="0"/>
              <a:t>‹#›</a:t>
            </a:fld>
            <a:endParaRPr lang="en-AE"/>
          </a:p>
        </p:txBody>
      </p:sp>
    </p:spTree>
    <p:extLst>
      <p:ext uri="{BB962C8B-B14F-4D97-AF65-F5344CB8AC3E}">
        <p14:creationId xmlns:p14="http://schemas.microsoft.com/office/powerpoint/2010/main" val="180662379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14/relationships/chartEx" Target="../charts/chartEx4.xml"/><Relationship Id="rId3" Type="http://schemas.openxmlformats.org/officeDocument/2006/relationships/image" Target="../media/image6.png"/><Relationship Id="rId7" Type="http://schemas.openxmlformats.org/officeDocument/2006/relationships/image" Target="../media/image8.png"/><Relationship Id="rId2" Type="http://schemas.microsoft.com/office/2014/relationships/chartEx" Target="../charts/chartEx1.xml"/><Relationship Id="rId1" Type="http://schemas.openxmlformats.org/officeDocument/2006/relationships/slideLayout" Target="../slideLayouts/slideLayout4.xml"/><Relationship Id="rId6" Type="http://schemas.microsoft.com/office/2014/relationships/chartEx" Target="../charts/chartEx3.xml"/><Relationship Id="rId5" Type="http://schemas.openxmlformats.org/officeDocument/2006/relationships/image" Target="../media/image7.png"/><Relationship Id="rId4" Type="http://schemas.microsoft.com/office/2014/relationships/chartEx" Target="../charts/chartEx2.xml"/><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206B5-DBD7-636B-7599-48DC41A1DCA2}"/>
              </a:ext>
            </a:extLst>
          </p:cNvPr>
          <p:cNvSpPr>
            <a:spLocks noGrp="1"/>
          </p:cNvSpPr>
          <p:nvPr>
            <p:ph type="ctrTitle"/>
          </p:nvPr>
        </p:nvSpPr>
        <p:spPr>
          <a:xfrm>
            <a:off x="1513543" y="372036"/>
            <a:ext cx="8825658" cy="3329581"/>
          </a:xfrm>
        </p:spPr>
        <p:txBody>
          <a:bodyPr/>
          <a:lstStyle/>
          <a:p>
            <a:r>
              <a:rPr lang="en-US" sz="4800" dirty="0">
                <a:latin typeface="Arial Black" panose="020B0A04020102020204" pitchFamily="34" charset="0"/>
              </a:rPr>
              <a:t>BANK LOAN CASE STUDY</a:t>
            </a:r>
            <a:endParaRPr lang="en-AE" sz="4800" dirty="0">
              <a:latin typeface="Arial Black" panose="020B0A04020102020204" pitchFamily="34" charset="0"/>
            </a:endParaRPr>
          </a:p>
        </p:txBody>
      </p:sp>
    </p:spTree>
    <p:extLst>
      <p:ext uri="{BB962C8B-B14F-4D97-AF65-F5344CB8AC3E}">
        <p14:creationId xmlns:p14="http://schemas.microsoft.com/office/powerpoint/2010/main" val="863341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b="1" dirty="0">
                <a:latin typeface="Arial Black" panose="020B0A04020102020204" pitchFamily="34" charset="0"/>
              </a:rPr>
              <a:t>Data Imbalance</a:t>
            </a:r>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a:xfrm>
            <a:off x="5796793" y="2052918"/>
            <a:ext cx="4253060" cy="4195481"/>
          </a:xfrm>
        </p:spPr>
        <p:txBody>
          <a:bodyPr/>
          <a:lstStyle/>
          <a:p>
            <a:pPr>
              <a:buFont typeface="Wingdings" panose="05000000000000000000" pitchFamily="2" charset="2"/>
              <a:buChar char="q"/>
            </a:pPr>
            <a:r>
              <a:rPr lang="en-US" dirty="0">
                <a:latin typeface="Arial" panose="020B0604020202020204" pitchFamily="34" charset="0"/>
                <a:cs typeface="Arial" panose="020B0604020202020204" pitchFamily="34" charset="0"/>
              </a:rPr>
              <a:t>The chart reveals that non-defaulters vastly outnumber defaulters. This indicates an imbalanced dataset where the majority class (non-defaulters) dominates the minority class (defaulters).</a:t>
            </a:r>
            <a:endParaRPr lang="en-AE" dirty="0">
              <a:latin typeface="Arial" panose="020B0604020202020204" pitchFamily="34" charset="0"/>
              <a:cs typeface="Arial" panose="020B0604020202020204" pitchFamily="34" charset="0"/>
            </a:endParaRPr>
          </a:p>
        </p:txBody>
      </p:sp>
      <p:graphicFrame>
        <p:nvGraphicFramePr>
          <p:cNvPr id="4" name="Chart 3">
            <a:extLst>
              <a:ext uri="{FF2B5EF4-FFF2-40B4-BE49-F238E27FC236}">
                <a16:creationId xmlns:a16="http://schemas.microsoft.com/office/drawing/2014/main" id="{6EA97498-F412-4B07-B9D7-765E91D21C97}"/>
              </a:ext>
            </a:extLst>
          </p:cNvPr>
          <p:cNvGraphicFramePr>
            <a:graphicFrameLocks/>
          </p:cNvGraphicFramePr>
          <p:nvPr>
            <p:extLst>
              <p:ext uri="{D42A27DB-BD31-4B8C-83A1-F6EECF244321}">
                <p14:modId xmlns:p14="http://schemas.microsoft.com/office/powerpoint/2010/main" val="2035734721"/>
              </p:ext>
            </p:extLst>
          </p:nvPr>
        </p:nvGraphicFramePr>
        <p:xfrm>
          <a:off x="219511" y="1923176"/>
          <a:ext cx="4797105"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11656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sz="2800" b="1" dirty="0">
                <a:latin typeface="Arial Black" panose="020B0A04020102020204" pitchFamily="34" charset="0"/>
              </a:rPr>
              <a:t>Univariate/Segmented Univariate Analysis</a:t>
            </a:r>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a:xfrm>
            <a:off x="6417577" y="1459685"/>
            <a:ext cx="4781567" cy="4797104"/>
          </a:xfrm>
        </p:spPr>
        <p:txBody>
          <a:bodyPr/>
          <a:lstStyle/>
          <a:p>
            <a:pPr>
              <a:buFont typeface="Wingdings" panose="05000000000000000000" pitchFamily="2" charset="2"/>
              <a:buChar char="q"/>
            </a:pPr>
            <a:r>
              <a:rPr lang="en-US" dirty="0">
                <a:latin typeface="Arial" panose="020B0604020202020204" pitchFamily="34" charset="0"/>
                <a:cs typeface="Arial" panose="020B0604020202020204" pitchFamily="34" charset="0"/>
              </a:rPr>
              <a:t>Higher Default Rate for Cash Loans:. Indicates higher risk associated with cash loans, which might be due to larger loan amounts, less stringent approval criteria, or other factors.</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Default Rate Significance: Even though the overall number of revolving loans is lower, the default rate is also a critical factor. The lower default rate for revolving loans might suggest that these loans are given to more creditworthy individuals or have more manageable repayment terms.</a:t>
            </a:r>
            <a:endParaRPr lang="en-AE" dirty="0">
              <a:latin typeface="Arial" panose="020B0604020202020204" pitchFamily="34" charset="0"/>
              <a:cs typeface="Arial" panose="020B0604020202020204" pitchFamily="34" charset="0"/>
            </a:endParaRPr>
          </a:p>
        </p:txBody>
      </p:sp>
      <p:graphicFrame>
        <p:nvGraphicFramePr>
          <p:cNvPr id="8" name="Chart 7">
            <a:extLst>
              <a:ext uri="{FF2B5EF4-FFF2-40B4-BE49-F238E27FC236}">
                <a16:creationId xmlns:a16="http://schemas.microsoft.com/office/drawing/2014/main" id="{12934B60-81A2-99F6-4730-424618874F55}"/>
              </a:ext>
            </a:extLst>
          </p:cNvPr>
          <p:cNvGraphicFramePr>
            <a:graphicFrameLocks/>
          </p:cNvGraphicFramePr>
          <p:nvPr>
            <p:extLst>
              <p:ext uri="{D42A27DB-BD31-4B8C-83A1-F6EECF244321}">
                <p14:modId xmlns:p14="http://schemas.microsoft.com/office/powerpoint/2010/main" val="3487641687"/>
              </p:ext>
            </p:extLst>
          </p:nvPr>
        </p:nvGraphicFramePr>
        <p:xfrm>
          <a:off x="1434220" y="1311818"/>
          <a:ext cx="507873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1BCA81FA-48CE-E977-8E36-4BD3F0EC2574}"/>
              </a:ext>
            </a:extLst>
          </p:cNvPr>
          <p:cNvGraphicFramePr>
            <a:graphicFrameLocks/>
          </p:cNvGraphicFramePr>
          <p:nvPr>
            <p:extLst>
              <p:ext uri="{D42A27DB-BD31-4B8C-83A1-F6EECF244321}">
                <p14:modId xmlns:p14="http://schemas.microsoft.com/office/powerpoint/2010/main" val="3338777041"/>
              </p:ext>
            </p:extLst>
          </p:nvPr>
        </p:nvGraphicFramePr>
        <p:xfrm>
          <a:off x="1434220" y="4114800"/>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96422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sz="2800" b="1" dirty="0">
                <a:latin typeface="Arial Black" panose="020B0A04020102020204" pitchFamily="34" charset="0"/>
              </a:rPr>
              <a:t>Univariate/Segmented Univariate Analysis</a:t>
            </a:r>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a:xfrm>
            <a:off x="6417577" y="1459685"/>
            <a:ext cx="4781567" cy="4797104"/>
          </a:xfrm>
        </p:spPr>
        <p:txBody>
          <a:bodyPr>
            <a:normAutofit fontScale="85000" lnSpcReduction="10000"/>
          </a:bodyPr>
          <a:lstStyle/>
          <a:p>
            <a:pPr>
              <a:buFont typeface="Wingdings" panose="05000000000000000000" pitchFamily="2" charset="2"/>
              <a:buChar char="q"/>
            </a:pPr>
            <a:r>
              <a:rPr lang="en-US" dirty="0">
                <a:latin typeface="Arial" panose="020B0604020202020204" pitchFamily="34" charset="0"/>
                <a:cs typeface="Arial" panose="020B0604020202020204" pitchFamily="34" charset="0"/>
              </a:rPr>
              <a:t>The higher number of female borrowers could indicate a higher demand or approval rate for loans among women.</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This distribution could be influenced by various socio-economic factors, cultural norms, or specific loan</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Higher Default Rate for Males: The default rate for male borrowers is significantly higher than for female borrowers. This suggests that male borrowers may pose a higher risk of defaulting on loans compared to female borrowers.</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Loan Approval Strategy: Banks and financial institutions might need to consider gender-specific strategies for loan approvals and risk assessment. This could involve stricter credit evaluations for male applicants or targeted financial education programs.</a:t>
            </a:r>
          </a:p>
          <a:p>
            <a:pPr>
              <a:buFont typeface="Wingdings" panose="05000000000000000000" pitchFamily="2" charset="2"/>
              <a:buChar char="q"/>
            </a:pPr>
            <a:endParaRPr lang="en-AE" dirty="0">
              <a:latin typeface="Arial" panose="020B0604020202020204" pitchFamily="34" charset="0"/>
              <a:cs typeface="Arial" panose="020B0604020202020204" pitchFamily="34" charset="0"/>
            </a:endParaRPr>
          </a:p>
        </p:txBody>
      </p:sp>
      <p:graphicFrame>
        <p:nvGraphicFramePr>
          <p:cNvPr id="11" name="Chart 10">
            <a:extLst>
              <a:ext uri="{FF2B5EF4-FFF2-40B4-BE49-F238E27FC236}">
                <a16:creationId xmlns:a16="http://schemas.microsoft.com/office/drawing/2014/main" id="{739BD464-8B0E-9142-8648-4579582AEFC3}"/>
              </a:ext>
            </a:extLst>
          </p:cNvPr>
          <p:cNvGraphicFramePr>
            <a:graphicFrameLocks/>
          </p:cNvGraphicFramePr>
          <p:nvPr>
            <p:extLst>
              <p:ext uri="{D42A27DB-BD31-4B8C-83A1-F6EECF244321}">
                <p14:modId xmlns:p14="http://schemas.microsoft.com/office/powerpoint/2010/main" val="3118377444"/>
              </p:ext>
            </p:extLst>
          </p:nvPr>
        </p:nvGraphicFramePr>
        <p:xfrm>
          <a:off x="1202424" y="4025153"/>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a:extLst>
              <a:ext uri="{FF2B5EF4-FFF2-40B4-BE49-F238E27FC236}">
                <a16:creationId xmlns:a16="http://schemas.microsoft.com/office/drawing/2014/main" id="{2405A787-4BF6-A9B2-CB2C-49E03D7FAFAD}"/>
              </a:ext>
            </a:extLst>
          </p:cNvPr>
          <p:cNvGraphicFramePr>
            <a:graphicFrameLocks/>
          </p:cNvGraphicFramePr>
          <p:nvPr>
            <p:extLst>
              <p:ext uri="{D42A27DB-BD31-4B8C-83A1-F6EECF244321}">
                <p14:modId xmlns:p14="http://schemas.microsoft.com/office/powerpoint/2010/main" val="264378480"/>
              </p:ext>
            </p:extLst>
          </p:nvPr>
        </p:nvGraphicFramePr>
        <p:xfrm>
          <a:off x="1084729" y="1217977"/>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82627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sz="2800" b="1" dirty="0">
                <a:latin typeface="Arial Black" panose="020B0A04020102020204" pitchFamily="34" charset="0"/>
              </a:rPr>
              <a:t>Bivariate Analysis</a:t>
            </a:r>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a:xfrm>
            <a:off x="6417577" y="1459685"/>
            <a:ext cx="4781567" cy="4797104"/>
          </a:xfrm>
        </p:spPr>
        <p:txBody>
          <a:bodyPr>
            <a:normAutofit/>
          </a:bodyPr>
          <a:lstStyle/>
          <a:p>
            <a:pPr>
              <a:buFont typeface="Wingdings" panose="05000000000000000000" pitchFamily="2" charset="2"/>
              <a:buChar char="q"/>
            </a:pPr>
            <a:r>
              <a:rPr lang="en-US" dirty="0">
                <a:latin typeface="Arial" panose="020B0604020202020204" pitchFamily="34" charset="0"/>
                <a:cs typeface="Arial" panose="020B0604020202020204" pitchFamily="34" charset="0"/>
              </a:rPr>
              <a:t>Unemployed Borrowers: Both non-defaulters and defaulters in the unemployed category have the highest average credit amount compared to other income types, with non-defaulters having a higher average</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Despite having a high average credit amount, the unemployed category shows a significant drop in average credit amount for defaulters. This indicates a higher risk associated with lending to unemployed individuals, possibly due to their unstable income.</a:t>
            </a:r>
            <a:endParaRPr lang="en-AE" dirty="0">
              <a:latin typeface="Arial" panose="020B0604020202020204" pitchFamily="34" charset="0"/>
              <a:cs typeface="Arial" panose="020B0604020202020204" pitchFamily="34" charset="0"/>
            </a:endParaRPr>
          </a:p>
        </p:txBody>
      </p:sp>
      <p:graphicFrame>
        <p:nvGraphicFramePr>
          <p:cNvPr id="6" name="Chart 5">
            <a:extLst>
              <a:ext uri="{FF2B5EF4-FFF2-40B4-BE49-F238E27FC236}">
                <a16:creationId xmlns:a16="http://schemas.microsoft.com/office/drawing/2014/main" id="{83CAFE55-21DD-4ED5-B7DB-89DFFCD096CF}"/>
              </a:ext>
            </a:extLst>
          </p:cNvPr>
          <p:cNvGraphicFramePr>
            <a:graphicFrameLocks/>
          </p:cNvGraphicFramePr>
          <p:nvPr>
            <p:extLst>
              <p:ext uri="{D42A27DB-BD31-4B8C-83A1-F6EECF244321}">
                <p14:modId xmlns:p14="http://schemas.microsoft.com/office/powerpoint/2010/main" val="304781634"/>
              </p:ext>
            </p:extLst>
          </p:nvPr>
        </p:nvGraphicFramePr>
        <p:xfrm>
          <a:off x="224342" y="1688708"/>
          <a:ext cx="5871658" cy="370064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44826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b="1" dirty="0">
                <a:latin typeface="Arial Black" panose="020B0A04020102020204" pitchFamily="34" charset="0"/>
              </a:rPr>
              <a:t>Correlation For Target 0 </a:t>
            </a:r>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a:xfrm>
            <a:off x="6176682" y="1757082"/>
            <a:ext cx="5190565" cy="4984378"/>
          </a:xfrm>
        </p:spPr>
        <p:txBody>
          <a:bodyPr>
            <a:normAutofit fontScale="85000" lnSpcReduction="20000"/>
          </a:bodyPr>
          <a:lstStyle/>
          <a:p>
            <a:pPr>
              <a:buFont typeface="Wingdings" panose="05000000000000000000" pitchFamily="2" charset="2"/>
              <a:buChar char="q"/>
            </a:pPr>
            <a:r>
              <a:rPr lang="en-US" dirty="0">
                <a:latin typeface="Arial" panose="020B0604020202020204" pitchFamily="34" charset="0"/>
                <a:cs typeface="Arial" panose="020B0604020202020204" pitchFamily="34" charset="0"/>
              </a:rPr>
              <a:t>The strongest relationship observed is between the amount of credit and goods price (0.987). This implies that almost all credit amounts are directly tied to the value of the goods being financed.</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The strong correlation between credit amount and annuity (0.771), and between annuity and goods price (0.776), indicates that these financial aspects are closely linked.</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Moderate Relationships: Total income has moderate correlations with credit amount, annuity amount, and goods price, suggesting that income plays a significant role in determining these financial variables, but not as strongly as the credit amount and goods price relationship.</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Weak </a:t>
            </a:r>
            <a:r>
              <a:rPr lang="en-US" dirty="0" err="1">
                <a:latin typeface="Arial" panose="020B0604020202020204" pitchFamily="34" charset="0"/>
                <a:cs typeface="Arial" panose="020B0604020202020204" pitchFamily="34" charset="0"/>
              </a:rPr>
              <a:t>Relationships:The</a:t>
            </a:r>
            <a:r>
              <a:rPr lang="en-US" dirty="0">
                <a:latin typeface="Arial" panose="020B0604020202020204" pitchFamily="34" charset="0"/>
                <a:cs typeface="Arial" panose="020B0604020202020204" pitchFamily="34" charset="0"/>
              </a:rPr>
              <a:t> number of children has very weak correlations with all other variables, indicating that family size does not have a significant impact on the financial variables considered in this dataset.</a:t>
            </a:r>
            <a:endParaRPr lang="en-AE" dirty="0">
              <a:latin typeface="Arial" panose="020B0604020202020204" pitchFamily="34" charset="0"/>
              <a:cs typeface="Arial" panose="020B0604020202020204" pitchFamily="34" charset="0"/>
            </a:endParaRPr>
          </a:p>
        </p:txBody>
      </p:sp>
      <p:graphicFrame>
        <p:nvGraphicFramePr>
          <p:cNvPr id="8" name="Table 7">
            <a:extLst>
              <a:ext uri="{FF2B5EF4-FFF2-40B4-BE49-F238E27FC236}">
                <a16:creationId xmlns:a16="http://schemas.microsoft.com/office/drawing/2014/main" id="{4801DCCE-3E8A-0C92-9B52-3A78A36548ED}"/>
              </a:ext>
            </a:extLst>
          </p:cNvPr>
          <p:cNvGraphicFramePr>
            <a:graphicFrameLocks noGrp="1"/>
          </p:cNvGraphicFramePr>
          <p:nvPr>
            <p:extLst>
              <p:ext uri="{D42A27DB-BD31-4B8C-83A1-F6EECF244321}">
                <p14:modId xmlns:p14="http://schemas.microsoft.com/office/powerpoint/2010/main" val="1345585499"/>
              </p:ext>
            </p:extLst>
          </p:nvPr>
        </p:nvGraphicFramePr>
        <p:xfrm>
          <a:off x="723619" y="2410229"/>
          <a:ext cx="5542710" cy="2332098"/>
        </p:xfrm>
        <a:graphic>
          <a:graphicData uri="http://schemas.openxmlformats.org/drawingml/2006/table">
            <a:tbl>
              <a:tblPr/>
              <a:tblGrid>
                <a:gridCol w="1228273">
                  <a:extLst>
                    <a:ext uri="{9D8B030D-6E8A-4147-A177-3AD203B41FA5}">
                      <a16:colId xmlns:a16="http://schemas.microsoft.com/office/drawing/2014/main" val="3147235672"/>
                    </a:ext>
                  </a:extLst>
                </a:gridCol>
                <a:gridCol w="805086">
                  <a:extLst>
                    <a:ext uri="{9D8B030D-6E8A-4147-A177-3AD203B41FA5}">
                      <a16:colId xmlns:a16="http://schemas.microsoft.com/office/drawing/2014/main" val="1886011793"/>
                    </a:ext>
                  </a:extLst>
                </a:gridCol>
                <a:gridCol w="1042484">
                  <a:extLst>
                    <a:ext uri="{9D8B030D-6E8A-4147-A177-3AD203B41FA5}">
                      <a16:colId xmlns:a16="http://schemas.microsoft.com/office/drawing/2014/main" val="511194526"/>
                    </a:ext>
                  </a:extLst>
                </a:gridCol>
                <a:gridCol w="969762">
                  <a:extLst>
                    <a:ext uri="{9D8B030D-6E8A-4147-A177-3AD203B41FA5}">
                      <a16:colId xmlns:a16="http://schemas.microsoft.com/office/drawing/2014/main" val="2595423202"/>
                    </a:ext>
                  </a:extLst>
                </a:gridCol>
                <a:gridCol w="878541">
                  <a:extLst>
                    <a:ext uri="{9D8B030D-6E8A-4147-A177-3AD203B41FA5}">
                      <a16:colId xmlns:a16="http://schemas.microsoft.com/office/drawing/2014/main" val="1016046839"/>
                    </a:ext>
                  </a:extLst>
                </a:gridCol>
                <a:gridCol w="618564">
                  <a:extLst>
                    <a:ext uri="{9D8B030D-6E8A-4147-A177-3AD203B41FA5}">
                      <a16:colId xmlns:a16="http://schemas.microsoft.com/office/drawing/2014/main" val="441218402"/>
                    </a:ext>
                  </a:extLst>
                </a:gridCol>
              </a:tblGrid>
              <a:tr h="423163">
                <a:tc>
                  <a:txBody>
                    <a:bodyPr/>
                    <a:lstStyle/>
                    <a:p>
                      <a:pPr algn="ctr" fontAlgn="b"/>
                      <a:r>
                        <a:rPr lang="en-AE" sz="1100" b="0" i="1" u="none" strike="noStrike">
                          <a:solidFill>
                            <a:schemeClr val="tx1"/>
                          </a:solidFill>
                          <a:effectLst/>
                          <a:latin typeface="Aptos Narrow" panose="020B0004020202020204" pitchFamily="34" charset="0"/>
                        </a:rPr>
                        <a:t> </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a:solidFill>
                            <a:schemeClr val="tx1"/>
                          </a:solidFill>
                          <a:effectLst/>
                          <a:latin typeface="Aptos Narrow" panose="020B0004020202020204" pitchFamily="34" charset="0"/>
                        </a:rPr>
                        <a:t>CNT_CHILDREN</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a:solidFill>
                            <a:schemeClr val="tx1"/>
                          </a:solidFill>
                          <a:effectLst/>
                          <a:latin typeface="Aptos Narrow" panose="020B0004020202020204" pitchFamily="34" charset="0"/>
                        </a:rPr>
                        <a:t>AMT_INCOME_TOTAL</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a:solidFill>
                            <a:schemeClr val="tx1"/>
                          </a:solidFill>
                          <a:effectLst/>
                          <a:latin typeface="Aptos Narrow" panose="020B0004020202020204" pitchFamily="34" charset="0"/>
                        </a:rPr>
                        <a:t>AMT_CREDIT</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a:solidFill>
                            <a:schemeClr val="tx1"/>
                          </a:solidFill>
                          <a:effectLst/>
                          <a:latin typeface="Aptos Narrow" panose="020B0004020202020204" pitchFamily="34" charset="0"/>
                        </a:rPr>
                        <a:t>AMT_ANNUITY</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dirty="0">
                          <a:solidFill>
                            <a:schemeClr val="tx1"/>
                          </a:solidFill>
                          <a:effectLst/>
                          <a:latin typeface="Aptos Narrow" panose="020B0004020202020204" pitchFamily="34" charset="0"/>
                        </a:rPr>
                        <a:t>AMT_GOODS_PRICE</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1392149"/>
                  </a:ext>
                </a:extLst>
              </a:tr>
              <a:tr h="216283">
                <a:tc>
                  <a:txBody>
                    <a:bodyPr/>
                    <a:lstStyle/>
                    <a:p>
                      <a:pPr algn="l" fontAlgn="b"/>
                      <a:r>
                        <a:rPr lang="fr-FR" sz="1100" b="0" i="0" u="none" strike="noStrike">
                          <a:solidFill>
                            <a:schemeClr val="tx1"/>
                          </a:solidFill>
                          <a:effectLst/>
                          <a:latin typeface="Aptos Narrow" panose="020B0004020202020204" pitchFamily="34" charset="0"/>
                        </a:rPr>
                        <a:t>CNT_CHILDREN</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r" fontAlgn="b"/>
                      <a:r>
                        <a:rPr lang="en-AE" sz="1100" b="0" i="0" u="none" strike="noStrike">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rgbClr val="00B0F0"/>
                    </a:solid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endParaRPr lang="en-AE" sz="1100" b="0" i="0" u="none" strike="noStrike">
                        <a:solidFill>
                          <a:srgbClr val="000000"/>
                        </a:solidFill>
                        <a:effectLst/>
                        <a:latin typeface="Aptos Narrow" panose="020B0004020202020204" pitchFamily="34" charset="0"/>
                      </a:endParaRP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528870725"/>
                  </a:ext>
                </a:extLst>
              </a:tr>
              <a:tr h="423163">
                <a:tc>
                  <a:txBody>
                    <a:bodyPr/>
                    <a:lstStyle/>
                    <a:p>
                      <a:pPr algn="l" fontAlgn="b"/>
                      <a:r>
                        <a:rPr lang="fr-FR" sz="1100" b="0" i="0" u="none" strike="noStrike">
                          <a:solidFill>
                            <a:schemeClr val="tx1"/>
                          </a:solidFill>
                          <a:effectLst/>
                          <a:latin typeface="Aptos Narrow" panose="020B0004020202020204" pitchFamily="34" charset="0"/>
                        </a:rPr>
                        <a:t>AMT_INCOME_TOTAL</a:t>
                      </a:r>
                    </a:p>
                  </a:txBody>
                  <a:tcPr marL="7620" marR="7620" marT="7620" marB="0" anchor="b">
                    <a:lnL>
                      <a:noFill/>
                    </a:lnL>
                    <a:lnR>
                      <a:noFill/>
                    </a:lnR>
                    <a:lnT>
                      <a:noFill/>
                    </a:lnT>
                    <a:lnB>
                      <a:noFill/>
                    </a:lnB>
                    <a:noFill/>
                  </a:tcPr>
                </a:tc>
                <a:tc>
                  <a:txBody>
                    <a:bodyPr/>
                    <a:lstStyle/>
                    <a:p>
                      <a:pPr algn="r" fontAlgn="b"/>
                      <a:r>
                        <a:rPr lang="en-AE" sz="1100" b="0" i="0" u="none" strike="noStrike" dirty="0">
                          <a:solidFill>
                            <a:schemeClr val="tx1"/>
                          </a:solidFill>
                          <a:effectLst/>
                          <a:latin typeface="Aptos Narrow" panose="020B0004020202020204" pitchFamily="34" charset="0"/>
                        </a:rPr>
                        <a:t>0.036319722</a:t>
                      </a:r>
                    </a:p>
                  </a:txBody>
                  <a:tcPr marL="7620" marR="7620" marT="7620" marB="0" anchor="b">
                    <a:lnL>
                      <a:noFill/>
                    </a:lnL>
                    <a:lnR>
                      <a:noFill/>
                    </a:lnR>
                    <a:lnT>
                      <a:noFill/>
                    </a:lnT>
                    <a:lnB>
                      <a:noFill/>
                    </a:lnB>
                    <a:noFill/>
                  </a:tcPr>
                </a:tc>
                <a:tc>
                  <a:txBody>
                    <a:bodyPr/>
                    <a:lstStyle/>
                    <a:p>
                      <a:pPr algn="r" fontAlgn="b"/>
                      <a:r>
                        <a:rPr lang="en-AE" sz="1100" b="0" i="0" u="none" strike="noStrike" dirty="0">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a:noFill/>
                    </a:lnT>
                    <a:lnB>
                      <a:noFill/>
                    </a:lnB>
                    <a:solidFill>
                      <a:srgbClr val="00B0F0"/>
                    </a:solid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a:noFill/>
                    </a:lnT>
                    <a:lnB>
                      <a:noFill/>
                    </a:lnB>
                    <a:no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a:noFill/>
                    </a:lnT>
                    <a:lnB>
                      <a:noFill/>
                    </a:lnB>
                    <a:noFill/>
                  </a:tcPr>
                </a:tc>
                <a:tc>
                  <a:txBody>
                    <a:bodyPr/>
                    <a:lstStyle/>
                    <a:p>
                      <a:pPr algn="l" fontAlgn="b"/>
                      <a:endParaRPr lang="en-AE" sz="1100" b="0" i="0" u="none" strike="noStrike">
                        <a:solidFill>
                          <a:srgbClr val="000000"/>
                        </a:solidFill>
                        <a:effectLst/>
                        <a:latin typeface="Aptos Narrow" panose="020B0004020202020204" pitchFamily="34" charset="0"/>
                      </a:endParaRPr>
                    </a:p>
                  </a:txBody>
                  <a:tcPr marL="7620" marR="7620" marT="7620" marB="0" anchor="b">
                    <a:lnL>
                      <a:noFill/>
                    </a:lnL>
                    <a:lnR>
                      <a:noFill/>
                    </a:lnR>
                    <a:lnT>
                      <a:noFill/>
                    </a:lnT>
                    <a:lnB>
                      <a:noFill/>
                    </a:lnB>
                    <a:noFill/>
                  </a:tcPr>
                </a:tc>
                <a:extLst>
                  <a:ext uri="{0D108BD9-81ED-4DB2-BD59-A6C34878D82A}">
                    <a16:rowId xmlns:a16="http://schemas.microsoft.com/office/drawing/2014/main" val="3371096927"/>
                  </a:ext>
                </a:extLst>
              </a:tr>
              <a:tr h="423163">
                <a:tc>
                  <a:txBody>
                    <a:bodyPr/>
                    <a:lstStyle/>
                    <a:p>
                      <a:pPr algn="l" fontAlgn="b"/>
                      <a:r>
                        <a:rPr lang="fr-FR" sz="1100" b="0" i="0" u="none" strike="noStrike">
                          <a:solidFill>
                            <a:schemeClr val="tx1"/>
                          </a:solidFill>
                          <a:effectLst/>
                          <a:latin typeface="Aptos Narrow" panose="020B0004020202020204" pitchFamily="34" charset="0"/>
                        </a:rPr>
                        <a:t>AMT_CREDIT</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0.005705458</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0.377965752</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a:noFill/>
                    </a:lnT>
                    <a:lnB>
                      <a:noFill/>
                    </a:lnB>
                    <a:solidFill>
                      <a:srgbClr val="00B0F0"/>
                    </a:solidFill>
                  </a:tcPr>
                </a:tc>
                <a:tc>
                  <a:txBody>
                    <a:bodyPr/>
                    <a:lstStyle/>
                    <a:p>
                      <a:pPr algn="l" fontAlgn="b"/>
                      <a:endParaRPr lang="en-AE" sz="1100" b="0" i="0" u="none" strike="noStrike" dirty="0">
                        <a:solidFill>
                          <a:schemeClr val="tx1"/>
                        </a:solidFill>
                        <a:effectLst/>
                        <a:latin typeface="Aptos Narrow" panose="020B0004020202020204" pitchFamily="34" charset="0"/>
                      </a:endParaRPr>
                    </a:p>
                  </a:txBody>
                  <a:tcPr marL="7620" marR="7620" marT="7620" marB="0" anchor="b">
                    <a:lnL>
                      <a:noFill/>
                    </a:lnL>
                    <a:lnR>
                      <a:noFill/>
                    </a:lnR>
                    <a:lnT>
                      <a:noFill/>
                    </a:lnT>
                    <a:lnB>
                      <a:noFill/>
                    </a:lnB>
                    <a:noFill/>
                  </a:tcPr>
                </a:tc>
                <a:tc>
                  <a:txBody>
                    <a:bodyPr/>
                    <a:lstStyle/>
                    <a:p>
                      <a:pPr algn="l" fontAlgn="b"/>
                      <a:endParaRPr lang="en-AE" sz="1100" b="0" i="0" u="none" strike="noStrike">
                        <a:solidFill>
                          <a:srgbClr val="000000"/>
                        </a:solidFill>
                        <a:effectLst/>
                        <a:latin typeface="Aptos Narrow" panose="020B0004020202020204" pitchFamily="34" charset="0"/>
                      </a:endParaRPr>
                    </a:p>
                  </a:txBody>
                  <a:tcPr marL="7620" marR="7620" marT="7620" marB="0" anchor="b">
                    <a:lnL>
                      <a:noFill/>
                    </a:lnL>
                    <a:lnR>
                      <a:noFill/>
                    </a:lnR>
                    <a:lnT>
                      <a:noFill/>
                    </a:lnT>
                    <a:lnB>
                      <a:noFill/>
                    </a:lnB>
                    <a:noFill/>
                  </a:tcPr>
                </a:tc>
                <a:extLst>
                  <a:ext uri="{0D108BD9-81ED-4DB2-BD59-A6C34878D82A}">
                    <a16:rowId xmlns:a16="http://schemas.microsoft.com/office/drawing/2014/main" val="161640681"/>
                  </a:ext>
                </a:extLst>
              </a:tr>
              <a:tr h="423163">
                <a:tc>
                  <a:txBody>
                    <a:bodyPr/>
                    <a:lstStyle/>
                    <a:p>
                      <a:pPr algn="l" fontAlgn="b"/>
                      <a:r>
                        <a:rPr lang="fr-FR" sz="1100" b="0" i="0" u="none" strike="noStrike">
                          <a:solidFill>
                            <a:schemeClr val="tx1"/>
                          </a:solidFill>
                          <a:effectLst/>
                          <a:latin typeface="Aptos Narrow" panose="020B0004020202020204" pitchFamily="34" charset="0"/>
                        </a:rPr>
                        <a:t>AMT_ANNUITY</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0.02638396</a:t>
                      </a:r>
                    </a:p>
                  </a:txBody>
                  <a:tcPr marL="7620" marR="7620" marT="7620" marB="0" anchor="b">
                    <a:lnL>
                      <a:noFill/>
                    </a:lnL>
                    <a:lnR>
                      <a:noFill/>
                    </a:lnR>
                    <a:lnT>
                      <a:noFill/>
                    </a:lnT>
                    <a:lnB>
                      <a:noFill/>
                    </a:lnB>
                    <a:noFill/>
                  </a:tcPr>
                </a:tc>
                <a:tc>
                  <a:txBody>
                    <a:bodyPr/>
                    <a:lstStyle/>
                    <a:p>
                      <a:pPr algn="r" fontAlgn="b"/>
                      <a:r>
                        <a:rPr lang="en-AE" sz="1100" b="0" i="0" u="none" strike="noStrike" dirty="0">
                          <a:solidFill>
                            <a:schemeClr val="tx1"/>
                          </a:solidFill>
                          <a:effectLst/>
                          <a:latin typeface="Aptos Narrow" panose="020B0004020202020204" pitchFamily="34" charset="0"/>
                        </a:rPr>
                        <a:t>0.451135167</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0.770772818</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a:noFill/>
                    </a:lnT>
                    <a:lnB>
                      <a:noFill/>
                    </a:lnB>
                    <a:solidFill>
                      <a:srgbClr val="00B0F0"/>
                    </a:solidFill>
                  </a:tcPr>
                </a:tc>
                <a:tc>
                  <a:txBody>
                    <a:bodyPr/>
                    <a:lstStyle/>
                    <a:p>
                      <a:pPr algn="l" fontAlgn="b"/>
                      <a:endParaRPr lang="en-AE" sz="1100" b="0" i="0" u="none" strike="noStrike">
                        <a:solidFill>
                          <a:srgbClr val="000000"/>
                        </a:solidFill>
                        <a:effectLst/>
                        <a:latin typeface="Aptos Narrow" panose="020B0004020202020204" pitchFamily="34" charset="0"/>
                      </a:endParaRPr>
                    </a:p>
                  </a:txBody>
                  <a:tcPr marL="7620" marR="7620" marT="7620" marB="0" anchor="b">
                    <a:lnL>
                      <a:noFill/>
                    </a:lnL>
                    <a:lnR>
                      <a:noFill/>
                    </a:lnR>
                    <a:lnT>
                      <a:noFill/>
                    </a:lnT>
                    <a:lnB>
                      <a:noFill/>
                    </a:lnB>
                    <a:noFill/>
                  </a:tcPr>
                </a:tc>
                <a:extLst>
                  <a:ext uri="{0D108BD9-81ED-4DB2-BD59-A6C34878D82A}">
                    <a16:rowId xmlns:a16="http://schemas.microsoft.com/office/drawing/2014/main" val="41212118"/>
                  </a:ext>
                </a:extLst>
              </a:tr>
              <a:tr h="423163">
                <a:tc>
                  <a:txBody>
                    <a:bodyPr/>
                    <a:lstStyle/>
                    <a:p>
                      <a:pPr algn="l" fontAlgn="b"/>
                      <a:r>
                        <a:rPr lang="fr-FR" sz="1100" b="0" i="0" u="none" strike="noStrike">
                          <a:solidFill>
                            <a:schemeClr val="tx1"/>
                          </a:solidFill>
                          <a:effectLst/>
                          <a:latin typeface="Aptos Narrow" panose="020B0004020202020204" pitchFamily="34" charset="0"/>
                        </a:rPr>
                        <a:t>AMT_GOODS_PRICE</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a:solidFill>
                            <a:schemeClr val="tx1"/>
                          </a:solidFill>
                          <a:effectLst/>
                          <a:latin typeface="Aptos Narrow" panose="020B0004020202020204" pitchFamily="34" charset="0"/>
                        </a:rPr>
                        <a:t>0.001518097</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dirty="0">
                          <a:solidFill>
                            <a:schemeClr val="tx1"/>
                          </a:solidFill>
                          <a:effectLst/>
                          <a:latin typeface="Aptos Narrow" panose="020B0004020202020204" pitchFamily="34" charset="0"/>
                        </a:rPr>
                        <a:t>0.384575912</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a:solidFill>
                            <a:schemeClr val="tx1"/>
                          </a:solidFill>
                          <a:effectLst/>
                          <a:latin typeface="Aptos Narrow" panose="020B0004020202020204" pitchFamily="34" charset="0"/>
                        </a:rPr>
                        <a:t>0.986999774</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dirty="0">
                          <a:solidFill>
                            <a:schemeClr val="tx1"/>
                          </a:solidFill>
                          <a:effectLst/>
                          <a:latin typeface="Aptos Narrow" panose="020B0004020202020204" pitchFamily="34" charset="0"/>
                        </a:rPr>
                        <a:t>0.775835204</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dirty="0">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solidFill>
                      <a:srgbClr val="00B0F0"/>
                    </a:solidFill>
                  </a:tcPr>
                </a:tc>
                <a:extLst>
                  <a:ext uri="{0D108BD9-81ED-4DB2-BD59-A6C34878D82A}">
                    <a16:rowId xmlns:a16="http://schemas.microsoft.com/office/drawing/2014/main" val="294304866"/>
                  </a:ext>
                </a:extLst>
              </a:tr>
            </a:tbl>
          </a:graphicData>
        </a:graphic>
      </p:graphicFrame>
    </p:spTree>
    <p:extLst>
      <p:ext uri="{BB962C8B-B14F-4D97-AF65-F5344CB8AC3E}">
        <p14:creationId xmlns:p14="http://schemas.microsoft.com/office/powerpoint/2010/main" val="3223603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b="1" dirty="0">
                <a:latin typeface="Arial Black" panose="020B0A04020102020204" pitchFamily="34" charset="0"/>
              </a:rPr>
              <a:t>Correlation For Target 1 </a:t>
            </a:r>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a:xfrm>
            <a:off x="6194611" y="1299882"/>
            <a:ext cx="5190565" cy="4984378"/>
          </a:xfrm>
        </p:spPr>
        <p:txBody>
          <a:bodyPr>
            <a:normAutofit fontScale="85000" lnSpcReduction="20000"/>
          </a:bodyPr>
          <a:lstStyle/>
          <a:p>
            <a:pPr>
              <a:buFont typeface="Wingdings" panose="05000000000000000000" pitchFamily="2" charset="2"/>
              <a:buChar char="q"/>
            </a:pPr>
            <a:r>
              <a:rPr lang="en-US" b="1" dirty="0">
                <a:latin typeface="Arial" panose="020B0604020202020204" pitchFamily="34" charset="0"/>
                <a:cs typeface="Arial" panose="020B0604020202020204" pitchFamily="34" charset="0"/>
              </a:rPr>
              <a:t>Strong Relationships: </a:t>
            </a:r>
            <a:r>
              <a:rPr lang="en-US" dirty="0">
                <a:latin typeface="Arial" panose="020B0604020202020204" pitchFamily="34" charset="0"/>
                <a:cs typeface="Arial" panose="020B0604020202020204" pitchFamily="34" charset="0"/>
              </a:rPr>
              <a:t>The strongest relationship is between the amount of credit and the goods price (0.9823). This indicates that the amount of credit taken is almost directly proportional to the value of the goods being financed.</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There is also a strong correlation between the credit amount and annuity amount (0.7497), and between the annuity amount and goods price (0.7495). This suggests a significant interdependence between these financial variables.</a:t>
            </a:r>
          </a:p>
          <a:p>
            <a:pPr>
              <a:buFont typeface="Wingdings" panose="05000000000000000000" pitchFamily="2" charset="2"/>
              <a:buChar char="q"/>
            </a:pPr>
            <a:r>
              <a:rPr lang="en-US" b="1" dirty="0">
                <a:latin typeface="Arial" panose="020B0604020202020204" pitchFamily="34" charset="0"/>
                <a:cs typeface="Arial" panose="020B0604020202020204" pitchFamily="34" charset="0"/>
              </a:rPr>
              <a:t>Weak Relationships: </a:t>
            </a:r>
            <a:r>
              <a:rPr lang="en-US" dirty="0">
                <a:latin typeface="Arial" panose="020B0604020202020204" pitchFamily="34" charset="0"/>
                <a:cs typeface="Arial" panose="020B0604020202020204" pitchFamily="34" charset="0"/>
              </a:rPr>
              <a:t>The correlations between the number of children and all other variables are extremely weak, indicating that the number of children does not have a substantial impact on financial metrics.</a:t>
            </a:r>
          </a:p>
          <a:p>
            <a:pPr>
              <a:buFont typeface="Wingdings" panose="05000000000000000000" pitchFamily="2" charset="2"/>
              <a:buChar char="q"/>
            </a:pPr>
            <a:r>
              <a:rPr lang="en-US" dirty="0">
                <a:latin typeface="Arial" panose="020B0604020202020204" pitchFamily="34" charset="0"/>
                <a:cs typeface="Arial" panose="020B0604020202020204" pitchFamily="34" charset="0"/>
              </a:rPr>
              <a:t>Similarly, total income shows very weak correlations with other variables, suggesting that it does not significantly influence credit amount, annuity amount, or goods price.</a:t>
            </a:r>
            <a:endParaRPr lang="en-AE" dirty="0">
              <a:latin typeface="Arial" panose="020B0604020202020204" pitchFamily="34" charset="0"/>
              <a:cs typeface="Arial" panose="020B0604020202020204" pitchFamily="34" charset="0"/>
            </a:endParaRPr>
          </a:p>
        </p:txBody>
      </p:sp>
      <p:graphicFrame>
        <p:nvGraphicFramePr>
          <p:cNvPr id="4" name="Table 3">
            <a:extLst>
              <a:ext uri="{FF2B5EF4-FFF2-40B4-BE49-F238E27FC236}">
                <a16:creationId xmlns:a16="http://schemas.microsoft.com/office/drawing/2014/main" id="{836D64EA-9E27-091E-D725-5AE65ECE69DA}"/>
              </a:ext>
            </a:extLst>
          </p:cNvPr>
          <p:cNvGraphicFramePr>
            <a:graphicFrameLocks noGrp="1"/>
          </p:cNvGraphicFramePr>
          <p:nvPr>
            <p:extLst>
              <p:ext uri="{D42A27DB-BD31-4B8C-83A1-F6EECF244321}">
                <p14:modId xmlns:p14="http://schemas.microsoft.com/office/powerpoint/2010/main" val="263297894"/>
              </p:ext>
            </p:extLst>
          </p:nvPr>
        </p:nvGraphicFramePr>
        <p:xfrm>
          <a:off x="340659" y="2566007"/>
          <a:ext cx="5558118" cy="2319756"/>
        </p:xfrm>
        <a:graphic>
          <a:graphicData uri="http://schemas.openxmlformats.org/drawingml/2006/table">
            <a:tbl>
              <a:tblPr/>
              <a:tblGrid>
                <a:gridCol w="926353">
                  <a:extLst>
                    <a:ext uri="{9D8B030D-6E8A-4147-A177-3AD203B41FA5}">
                      <a16:colId xmlns:a16="http://schemas.microsoft.com/office/drawing/2014/main" val="3832362369"/>
                    </a:ext>
                  </a:extLst>
                </a:gridCol>
                <a:gridCol w="926353">
                  <a:extLst>
                    <a:ext uri="{9D8B030D-6E8A-4147-A177-3AD203B41FA5}">
                      <a16:colId xmlns:a16="http://schemas.microsoft.com/office/drawing/2014/main" val="926068311"/>
                    </a:ext>
                  </a:extLst>
                </a:gridCol>
                <a:gridCol w="926353">
                  <a:extLst>
                    <a:ext uri="{9D8B030D-6E8A-4147-A177-3AD203B41FA5}">
                      <a16:colId xmlns:a16="http://schemas.microsoft.com/office/drawing/2014/main" val="4215550874"/>
                    </a:ext>
                  </a:extLst>
                </a:gridCol>
                <a:gridCol w="926353">
                  <a:extLst>
                    <a:ext uri="{9D8B030D-6E8A-4147-A177-3AD203B41FA5}">
                      <a16:colId xmlns:a16="http://schemas.microsoft.com/office/drawing/2014/main" val="1719903308"/>
                    </a:ext>
                  </a:extLst>
                </a:gridCol>
                <a:gridCol w="926353">
                  <a:extLst>
                    <a:ext uri="{9D8B030D-6E8A-4147-A177-3AD203B41FA5}">
                      <a16:colId xmlns:a16="http://schemas.microsoft.com/office/drawing/2014/main" val="3685422022"/>
                    </a:ext>
                  </a:extLst>
                </a:gridCol>
                <a:gridCol w="926353">
                  <a:extLst>
                    <a:ext uri="{9D8B030D-6E8A-4147-A177-3AD203B41FA5}">
                      <a16:colId xmlns:a16="http://schemas.microsoft.com/office/drawing/2014/main" val="165586113"/>
                    </a:ext>
                  </a:extLst>
                </a:gridCol>
              </a:tblGrid>
              <a:tr h="386626">
                <a:tc>
                  <a:txBody>
                    <a:bodyPr/>
                    <a:lstStyle/>
                    <a:p>
                      <a:pPr algn="ctr" fontAlgn="b"/>
                      <a:r>
                        <a:rPr lang="en-AE" sz="1100" b="0" i="1" u="none" strike="noStrike">
                          <a:solidFill>
                            <a:schemeClr val="tx1"/>
                          </a:solidFill>
                          <a:effectLst/>
                          <a:latin typeface="Aptos Narrow" panose="020B0004020202020204" pitchFamily="34" charset="0"/>
                        </a:rPr>
                        <a:t> </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a:solidFill>
                            <a:schemeClr val="tx1"/>
                          </a:solidFill>
                          <a:effectLst/>
                          <a:latin typeface="Aptos Narrow" panose="020B0004020202020204" pitchFamily="34" charset="0"/>
                        </a:rPr>
                        <a:t>CNT_CHILDREN</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a:solidFill>
                            <a:schemeClr val="tx1"/>
                          </a:solidFill>
                          <a:effectLst/>
                          <a:latin typeface="Aptos Narrow" panose="020B0004020202020204" pitchFamily="34" charset="0"/>
                        </a:rPr>
                        <a:t>AMT_INCOME_TOTAL</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a:solidFill>
                            <a:schemeClr val="tx1"/>
                          </a:solidFill>
                          <a:effectLst/>
                          <a:latin typeface="Aptos Narrow" panose="020B0004020202020204" pitchFamily="34" charset="0"/>
                        </a:rPr>
                        <a:t>AMT_CREDIT</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a:solidFill>
                            <a:schemeClr val="tx1"/>
                          </a:solidFill>
                          <a:effectLst/>
                          <a:latin typeface="Aptos Narrow" panose="020B0004020202020204" pitchFamily="34" charset="0"/>
                        </a:rPr>
                        <a:t>AMT_ANNUITY</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fr-FR" sz="1100" b="0" i="1" u="none" strike="noStrike">
                          <a:solidFill>
                            <a:schemeClr val="tx1"/>
                          </a:solidFill>
                          <a:effectLst/>
                          <a:latin typeface="Aptos Narrow" panose="020B0004020202020204" pitchFamily="34" charset="0"/>
                        </a:rPr>
                        <a:t>AMT_GOODS_PRICE</a:t>
                      </a:r>
                    </a:p>
                  </a:txBody>
                  <a:tcPr marL="7620" marR="7620" marT="762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69278070"/>
                  </a:ext>
                </a:extLst>
              </a:tr>
              <a:tr h="386626">
                <a:tc>
                  <a:txBody>
                    <a:bodyPr/>
                    <a:lstStyle/>
                    <a:p>
                      <a:pPr algn="l" fontAlgn="b"/>
                      <a:r>
                        <a:rPr lang="fr-FR" sz="1100" b="0" i="0" u="none" strike="noStrike">
                          <a:solidFill>
                            <a:schemeClr val="tx1"/>
                          </a:solidFill>
                          <a:effectLst/>
                          <a:latin typeface="Aptos Narrow" panose="020B0004020202020204" pitchFamily="34" charset="0"/>
                        </a:rPr>
                        <a:t>CNT_CHILDREN</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r" fontAlgn="b"/>
                      <a:r>
                        <a:rPr lang="en-AE" sz="1100" b="0" i="0" u="none" strike="noStrike">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rgbClr val="00B0F0"/>
                    </a:solid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094485828"/>
                  </a:ext>
                </a:extLst>
              </a:tr>
              <a:tr h="386626">
                <a:tc>
                  <a:txBody>
                    <a:bodyPr/>
                    <a:lstStyle/>
                    <a:p>
                      <a:pPr algn="l" fontAlgn="b"/>
                      <a:r>
                        <a:rPr lang="fr-FR" sz="1100" b="0" i="0" u="none" strike="noStrike">
                          <a:solidFill>
                            <a:schemeClr val="tx1"/>
                          </a:solidFill>
                          <a:effectLst/>
                          <a:latin typeface="Aptos Narrow" panose="020B0004020202020204" pitchFamily="34" charset="0"/>
                        </a:rPr>
                        <a:t>AMT_INCOME_TOTAL</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0.01011</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a:noFill/>
                    </a:lnT>
                    <a:lnB>
                      <a:noFill/>
                    </a:lnB>
                    <a:solidFill>
                      <a:srgbClr val="00B0F0"/>
                    </a:solid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a:noFill/>
                    </a:lnT>
                    <a:lnB>
                      <a:noFill/>
                    </a:lnB>
                    <a:no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a:noFill/>
                    </a:lnT>
                    <a:lnB>
                      <a:noFill/>
                    </a:lnB>
                    <a:no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a:noFill/>
                    </a:lnT>
                    <a:lnB>
                      <a:noFill/>
                    </a:lnB>
                    <a:noFill/>
                  </a:tcPr>
                </a:tc>
                <a:extLst>
                  <a:ext uri="{0D108BD9-81ED-4DB2-BD59-A6C34878D82A}">
                    <a16:rowId xmlns:a16="http://schemas.microsoft.com/office/drawing/2014/main" val="224216925"/>
                  </a:ext>
                </a:extLst>
              </a:tr>
              <a:tr h="386626">
                <a:tc>
                  <a:txBody>
                    <a:bodyPr/>
                    <a:lstStyle/>
                    <a:p>
                      <a:pPr algn="l" fontAlgn="b"/>
                      <a:r>
                        <a:rPr lang="fr-FR" sz="1100" b="0" i="0" u="none" strike="noStrike">
                          <a:solidFill>
                            <a:schemeClr val="tx1"/>
                          </a:solidFill>
                          <a:effectLst/>
                          <a:latin typeface="Aptos Narrow" panose="020B0004020202020204" pitchFamily="34" charset="0"/>
                        </a:rPr>
                        <a:t>AMT_CREDIT</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0.007602</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0.015271</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a:noFill/>
                    </a:lnT>
                    <a:lnB>
                      <a:noFill/>
                    </a:lnB>
                    <a:solidFill>
                      <a:srgbClr val="00B0F0"/>
                    </a:solid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a:noFill/>
                    </a:lnT>
                    <a:lnB>
                      <a:noFill/>
                    </a:lnB>
                    <a:no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a:noFill/>
                    </a:lnT>
                    <a:lnB>
                      <a:noFill/>
                    </a:lnB>
                    <a:noFill/>
                  </a:tcPr>
                </a:tc>
                <a:extLst>
                  <a:ext uri="{0D108BD9-81ED-4DB2-BD59-A6C34878D82A}">
                    <a16:rowId xmlns:a16="http://schemas.microsoft.com/office/drawing/2014/main" val="1571248533"/>
                  </a:ext>
                </a:extLst>
              </a:tr>
              <a:tr h="386626">
                <a:tc>
                  <a:txBody>
                    <a:bodyPr/>
                    <a:lstStyle/>
                    <a:p>
                      <a:pPr algn="l" fontAlgn="b"/>
                      <a:r>
                        <a:rPr lang="fr-FR" sz="1100" b="0" i="0" u="none" strike="noStrike">
                          <a:solidFill>
                            <a:schemeClr val="tx1"/>
                          </a:solidFill>
                          <a:effectLst/>
                          <a:latin typeface="Aptos Narrow" panose="020B0004020202020204" pitchFamily="34" charset="0"/>
                        </a:rPr>
                        <a:t>AMT_ANNUITY</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0.029173</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0.018005</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latin typeface="Aptos Narrow" panose="020B0004020202020204" pitchFamily="34" charset="0"/>
                        </a:rPr>
                        <a:t>0.749665</a:t>
                      </a:r>
                    </a:p>
                  </a:txBody>
                  <a:tcPr marL="7620" marR="7620" marT="7620" marB="0" anchor="b">
                    <a:lnL>
                      <a:noFill/>
                    </a:lnL>
                    <a:lnR>
                      <a:noFill/>
                    </a:lnR>
                    <a:lnT>
                      <a:noFill/>
                    </a:lnT>
                    <a:lnB>
                      <a:noFill/>
                    </a:lnB>
                    <a:noFill/>
                  </a:tcPr>
                </a:tc>
                <a:tc>
                  <a:txBody>
                    <a:bodyPr/>
                    <a:lstStyle/>
                    <a:p>
                      <a:pPr algn="r" fontAlgn="b"/>
                      <a:r>
                        <a:rPr lang="en-AE" sz="1100" b="0" i="0" u="none" strike="noStrike">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a:noFill/>
                    </a:lnT>
                    <a:lnB>
                      <a:noFill/>
                    </a:lnB>
                    <a:solidFill>
                      <a:srgbClr val="00B0F0"/>
                    </a:solidFill>
                  </a:tcPr>
                </a:tc>
                <a:tc>
                  <a:txBody>
                    <a:bodyPr/>
                    <a:lstStyle/>
                    <a:p>
                      <a:pPr algn="l" fontAlgn="b"/>
                      <a:endParaRPr lang="en-AE" sz="1100" b="0" i="0" u="none" strike="noStrike">
                        <a:solidFill>
                          <a:schemeClr val="tx1"/>
                        </a:solidFill>
                        <a:effectLst/>
                        <a:latin typeface="Aptos Narrow" panose="020B0004020202020204" pitchFamily="34" charset="0"/>
                      </a:endParaRPr>
                    </a:p>
                  </a:txBody>
                  <a:tcPr marL="7620" marR="7620" marT="7620" marB="0" anchor="b">
                    <a:lnL>
                      <a:noFill/>
                    </a:lnL>
                    <a:lnR>
                      <a:noFill/>
                    </a:lnR>
                    <a:lnT>
                      <a:noFill/>
                    </a:lnT>
                    <a:lnB>
                      <a:noFill/>
                    </a:lnB>
                    <a:noFill/>
                  </a:tcPr>
                </a:tc>
                <a:extLst>
                  <a:ext uri="{0D108BD9-81ED-4DB2-BD59-A6C34878D82A}">
                    <a16:rowId xmlns:a16="http://schemas.microsoft.com/office/drawing/2014/main" val="3699124877"/>
                  </a:ext>
                </a:extLst>
              </a:tr>
              <a:tr h="386626">
                <a:tc>
                  <a:txBody>
                    <a:bodyPr/>
                    <a:lstStyle/>
                    <a:p>
                      <a:pPr algn="l" fontAlgn="b"/>
                      <a:r>
                        <a:rPr lang="fr-FR" sz="1100" b="0" i="0" u="none" strike="noStrike">
                          <a:solidFill>
                            <a:schemeClr val="tx1"/>
                          </a:solidFill>
                          <a:effectLst/>
                          <a:latin typeface="Aptos Narrow" panose="020B0004020202020204" pitchFamily="34" charset="0"/>
                        </a:rPr>
                        <a:t>AMT_GOODS_PRICE</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a:solidFill>
                            <a:schemeClr val="tx1"/>
                          </a:solidFill>
                          <a:effectLst/>
                          <a:latin typeface="Aptos Narrow" panose="020B0004020202020204" pitchFamily="34" charset="0"/>
                        </a:rPr>
                        <a:t>-0.00108</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a:solidFill>
                            <a:schemeClr val="tx1"/>
                          </a:solidFill>
                          <a:effectLst/>
                          <a:latin typeface="Aptos Narrow" panose="020B0004020202020204" pitchFamily="34" charset="0"/>
                        </a:rPr>
                        <a:t>0.01327</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a:solidFill>
                            <a:schemeClr val="tx1"/>
                          </a:solidFill>
                          <a:effectLst/>
                          <a:latin typeface="Aptos Narrow" panose="020B0004020202020204" pitchFamily="34" charset="0"/>
                        </a:rPr>
                        <a:t>0.982268</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a:solidFill>
                            <a:schemeClr val="tx1"/>
                          </a:solidFill>
                          <a:effectLst/>
                          <a:latin typeface="Aptos Narrow" panose="020B0004020202020204" pitchFamily="34" charset="0"/>
                        </a:rPr>
                        <a:t>0.749504</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en-AE" sz="1100" b="0" i="0" u="none" strike="noStrike" dirty="0">
                          <a:solidFill>
                            <a:schemeClr val="tx1"/>
                          </a:solidFill>
                          <a:effectLst/>
                          <a:highlight>
                            <a:srgbClr val="00B0F0"/>
                          </a:highlight>
                          <a:latin typeface="Aptos Narrow" panose="020B0004020202020204" pitchFamily="34" charset="0"/>
                        </a:rPr>
                        <a:t>1</a:t>
                      </a:r>
                    </a:p>
                  </a:txBody>
                  <a:tcPr marL="7620" marR="7620" marT="7620" marB="0" anchor="b">
                    <a:lnL>
                      <a:noFill/>
                    </a:lnL>
                    <a:lnR>
                      <a:noFill/>
                    </a:lnR>
                    <a:lnT>
                      <a:noFill/>
                    </a:lnT>
                    <a:lnB w="12700" cap="flat" cmpd="sng" algn="ctr">
                      <a:solidFill>
                        <a:srgbClr val="000000"/>
                      </a:solidFill>
                      <a:prstDash val="solid"/>
                      <a:round/>
                      <a:headEnd type="none" w="med" len="med"/>
                      <a:tailEnd type="none" w="med" len="med"/>
                    </a:lnB>
                    <a:solidFill>
                      <a:srgbClr val="00B0F0"/>
                    </a:solidFill>
                  </a:tcPr>
                </a:tc>
                <a:extLst>
                  <a:ext uri="{0D108BD9-81ED-4DB2-BD59-A6C34878D82A}">
                    <a16:rowId xmlns:a16="http://schemas.microsoft.com/office/drawing/2014/main" val="871054350"/>
                  </a:ext>
                </a:extLst>
              </a:tr>
            </a:tbl>
          </a:graphicData>
        </a:graphic>
      </p:graphicFrame>
    </p:spTree>
    <p:extLst>
      <p:ext uri="{BB962C8B-B14F-4D97-AF65-F5344CB8AC3E}">
        <p14:creationId xmlns:p14="http://schemas.microsoft.com/office/powerpoint/2010/main" val="18703923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206B5-DBD7-636B-7599-48DC41A1DCA2}"/>
              </a:ext>
            </a:extLst>
          </p:cNvPr>
          <p:cNvSpPr>
            <a:spLocks noGrp="1"/>
          </p:cNvSpPr>
          <p:nvPr>
            <p:ph type="ctrTitle"/>
          </p:nvPr>
        </p:nvSpPr>
        <p:spPr>
          <a:xfrm>
            <a:off x="1154955" y="497541"/>
            <a:ext cx="8825658" cy="3329581"/>
          </a:xfrm>
        </p:spPr>
        <p:txBody>
          <a:bodyPr/>
          <a:lstStyle/>
          <a:p>
            <a:pPr algn="ctr"/>
            <a:r>
              <a:rPr lang="en-US" sz="5600" dirty="0">
                <a:latin typeface="Arial Black" panose="020B0A04020102020204" pitchFamily="34" charset="0"/>
              </a:rPr>
              <a:t>Thank You</a:t>
            </a:r>
            <a:endParaRPr lang="en-AE" sz="5600" dirty="0">
              <a:latin typeface="Arial Black" panose="020B0A04020102020204" pitchFamily="34" charset="0"/>
            </a:endParaRPr>
          </a:p>
        </p:txBody>
      </p:sp>
    </p:spTree>
    <p:extLst>
      <p:ext uri="{BB962C8B-B14F-4D97-AF65-F5344CB8AC3E}">
        <p14:creationId xmlns:p14="http://schemas.microsoft.com/office/powerpoint/2010/main" val="251858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b="1" dirty="0">
                <a:latin typeface="Arial Black" panose="020B0A04020102020204" pitchFamily="34" charset="0"/>
              </a:rPr>
              <a:t>Objective</a:t>
            </a:r>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p:txBody>
          <a:bodyPr/>
          <a:lstStyle/>
          <a:p>
            <a:pPr>
              <a:buFont typeface="Wingdings" panose="05000000000000000000" pitchFamily="2" charset="2"/>
              <a:buChar char="q"/>
            </a:pPr>
            <a:r>
              <a:rPr lang="en-US" dirty="0">
                <a:latin typeface="Arial" panose="020B0604020202020204" pitchFamily="34" charset="0"/>
                <a:cs typeface="Arial" panose="020B0604020202020204" pitchFamily="34" charset="0"/>
              </a:rPr>
              <a:t>The primary objective of this Exploratory Data Analysis (EDA) project is to identify patterns and key factors that indicate whether a customer is likely to have difficulty paying their loan installments. By analyzing customer and loan attributes, I aim to support better decision-making in the loan approval process, balancing business growth and financial risk.</a:t>
            </a:r>
          </a:p>
          <a:p>
            <a:pPr>
              <a:buFont typeface="Wingdings" panose="05000000000000000000" pitchFamily="2" charset="2"/>
              <a:buChar char="q"/>
            </a:pPr>
            <a:endParaRPr lang="en-A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34855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92E1C-2A08-19A7-912D-B3229CBAF43C}"/>
              </a:ext>
            </a:extLst>
          </p:cNvPr>
          <p:cNvSpPr>
            <a:spLocks noGrp="1"/>
          </p:cNvSpPr>
          <p:nvPr>
            <p:ph type="title"/>
          </p:nvPr>
        </p:nvSpPr>
        <p:spPr>
          <a:xfrm>
            <a:off x="6262633" y="1655205"/>
            <a:ext cx="3841913" cy="816245"/>
          </a:xfrm>
        </p:spPr>
        <p:txBody>
          <a:bodyPr/>
          <a:lstStyle/>
          <a:p>
            <a:r>
              <a:rPr lang="en-US" b="1" dirty="0">
                <a:latin typeface="Arial Black" panose="020B0A04020102020204" pitchFamily="34" charset="0"/>
              </a:rPr>
              <a:t>Tech-Stack</a:t>
            </a:r>
            <a:endParaRPr lang="en-AE" b="1" dirty="0">
              <a:latin typeface="Arial Black" panose="020B0A04020102020204" pitchFamily="34" charset="0"/>
            </a:endParaRPr>
          </a:p>
        </p:txBody>
      </p:sp>
      <p:graphicFrame>
        <p:nvGraphicFramePr>
          <p:cNvPr id="6" name="Diagram 5">
            <a:extLst>
              <a:ext uri="{FF2B5EF4-FFF2-40B4-BE49-F238E27FC236}">
                <a16:creationId xmlns:a16="http://schemas.microsoft.com/office/drawing/2014/main" id="{647E17E2-DBAB-3ADE-E7D3-0EDCB6287A09}"/>
              </a:ext>
            </a:extLst>
          </p:cNvPr>
          <p:cNvGraphicFramePr/>
          <p:nvPr>
            <p:extLst>
              <p:ext uri="{D42A27DB-BD31-4B8C-83A1-F6EECF244321}">
                <p14:modId xmlns:p14="http://schemas.microsoft.com/office/powerpoint/2010/main" val="2540955224"/>
              </p:ext>
            </p:extLst>
          </p:nvPr>
        </p:nvGraphicFramePr>
        <p:xfrm>
          <a:off x="1148155" y="954843"/>
          <a:ext cx="5740400" cy="51212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 name="Diagram 10">
            <a:extLst>
              <a:ext uri="{FF2B5EF4-FFF2-40B4-BE49-F238E27FC236}">
                <a16:creationId xmlns:a16="http://schemas.microsoft.com/office/drawing/2014/main" id="{831C42E3-26B8-D872-0FC6-46A2ADFA0752}"/>
              </a:ext>
            </a:extLst>
          </p:cNvPr>
          <p:cNvGraphicFramePr/>
          <p:nvPr>
            <p:extLst>
              <p:ext uri="{D42A27DB-BD31-4B8C-83A1-F6EECF244321}">
                <p14:modId xmlns:p14="http://schemas.microsoft.com/office/powerpoint/2010/main" val="359426672"/>
              </p:ext>
            </p:extLst>
          </p:nvPr>
        </p:nvGraphicFramePr>
        <p:xfrm>
          <a:off x="6812121" y="2801923"/>
          <a:ext cx="2742939" cy="105701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2" name="Title 1">
            <a:extLst>
              <a:ext uri="{FF2B5EF4-FFF2-40B4-BE49-F238E27FC236}">
                <a16:creationId xmlns:a16="http://schemas.microsoft.com/office/drawing/2014/main" id="{69DB7C59-0E70-80E1-02FE-2C71B1FCDD5E}"/>
              </a:ext>
            </a:extLst>
          </p:cNvPr>
          <p:cNvSpPr txBox="1">
            <a:spLocks/>
          </p:cNvSpPr>
          <p:nvPr/>
        </p:nvSpPr>
        <p:spPr>
          <a:xfrm>
            <a:off x="823764" y="138598"/>
            <a:ext cx="3841913" cy="816245"/>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latin typeface="Arial Black" panose="020B0A04020102020204" pitchFamily="34" charset="0"/>
              </a:rPr>
              <a:t>Approach</a:t>
            </a:r>
            <a:endParaRPr lang="en-AE" b="1" dirty="0">
              <a:latin typeface="Arial Black" panose="020B0A04020102020204" pitchFamily="34" charset="0"/>
            </a:endParaRPr>
          </a:p>
        </p:txBody>
      </p:sp>
    </p:spTree>
    <p:extLst>
      <p:ext uri="{BB962C8B-B14F-4D97-AF65-F5344CB8AC3E}">
        <p14:creationId xmlns:p14="http://schemas.microsoft.com/office/powerpoint/2010/main" val="960029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b="1" dirty="0">
                <a:latin typeface="Arial Black" panose="020B0A04020102020204" pitchFamily="34" charset="0"/>
              </a:rPr>
              <a:t>Data Understanding</a:t>
            </a:r>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a:xfrm>
            <a:off x="1103312" y="1300294"/>
            <a:ext cx="8946541" cy="4948105"/>
          </a:xfrm>
        </p:spPr>
        <p:txBody>
          <a:bodyPr/>
          <a:lstStyle/>
          <a:p>
            <a:pPr>
              <a:buFont typeface="Wingdings" panose="05000000000000000000" pitchFamily="2" charset="2"/>
              <a:buChar char="q"/>
            </a:pPr>
            <a:r>
              <a:rPr lang="en-US" dirty="0">
                <a:latin typeface="Arial" panose="020B0604020202020204" pitchFamily="34" charset="0"/>
                <a:cs typeface="Arial" panose="020B0604020202020204" pitchFamily="34" charset="0"/>
              </a:rPr>
              <a:t>Application Data</a:t>
            </a:r>
          </a:p>
          <a:p>
            <a:pPr marL="0" indent="0">
              <a:buNone/>
            </a:pPr>
            <a:endParaRPr lang="en-AE" dirty="0">
              <a:latin typeface="Arial" panose="020B0604020202020204" pitchFamily="34" charset="0"/>
              <a:cs typeface="Arial" panose="020B0604020202020204" pitchFamily="34" charset="0"/>
            </a:endParaRPr>
          </a:p>
          <a:p>
            <a:pPr marL="0" indent="0">
              <a:buNone/>
            </a:pPr>
            <a:endParaRPr lang="en-AE" dirty="0">
              <a:latin typeface="Arial" panose="020B0604020202020204" pitchFamily="34" charset="0"/>
              <a:cs typeface="Arial" panose="020B0604020202020204" pitchFamily="34" charset="0"/>
            </a:endParaRPr>
          </a:p>
          <a:p>
            <a:pPr marL="0" indent="0">
              <a:buNone/>
            </a:pPr>
            <a:endParaRPr lang="en-AE" dirty="0">
              <a:latin typeface="Arial" panose="020B0604020202020204" pitchFamily="34" charset="0"/>
              <a:cs typeface="Arial" panose="020B0604020202020204" pitchFamily="34" charset="0"/>
            </a:endParaRPr>
          </a:p>
          <a:p>
            <a:pPr marL="0" indent="0">
              <a:buNone/>
            </a:pPr>
            <a:endParaRPr lang="en-AE" dirty="0">
              <a:latin typeface="Arial" panose="020B0604020202020204" pitchFamily="34" charset="0"/>
              <a:cs typeface="Arial" panose="020B0604020202020204" pitchFamily="34" charset="0"/>
            </a:endParaRPr>
          </a:p>
          <a:p>
            <a:pPr marL="0" indent="0">
              <a:buNone/>
            </a:pPr>
            <a:endParaRPr lang="en-AE" dirty="0">
              <a:latin typeface="Arial" panose="020B0604020202020204" pitchFamily="34" charset="0"/>
              <a:cs typeface="Arial" panose="020B0604020202020204" pitchFamily="34" charset="0"/>
            </a:endParaRPr>
          </a:p>
          <a:p>
            <a:pPr>
              <a:buFont typeface="Wingdings" panose="05000000000000000000" pitchFamily="2" charset="2"/>
              <a:buChar char="q"/>
            </a:pPr>
            <a:r>
              <a:rPr lang="en-AE" dirty="0">
                <a:latin typeface="Arial" panose="020B0604020202020204" pitchFamily="34" charset="0"/>
                <a:cs typeface="Arial" panose="020B0604020202020204" pitchFamily="34" charset="0"/>
              </a:rPr>
              <a:t>After Processing</a:t>
            </a:r>
          </a:p>
          <a:p>
            <a:pPr marL="0" indent="0">
              <a:buNone/>
            </a:pPr>
            <a:endParaRPr lang="en-AE" dirty="0">
              <a:latin typeface="Arial" panose="020B0604020202020204" pitchFamily="34" charset="0"/>
              <a:cs typeface="Arial" panose="020B0604020202020204" pitchFamily="34" charset="0"/>
            </a:endParaRPr>
          </a:p>
        </p:txBody>
      </p:sp>
      <p:graphicFrame>
        <p:nvGraphicFramePr>
          <p:cNvPr id="5" name="Diagram 4">
            <a:extLst>
              <a:ext uri="{FF2B5EF4-FFF2-40B4-BE49-F238E27FC236}">
                <a16:creationId xmlns:a16="http://schemas.microsoft.com/office/drawing/2014/main" id="{7A92F4C1-97C2-7317-0DED-9421005A18F6}"/>
              </a:ext>
            </a:extLst>
          </p:cNvPr>
          <p:cNvGraphicFramePr/>
          <p:nvPr>
            <p:extLst>
              <p:ext uri="{D42A27DB-BD31-4B8C-83A1-F6EECF244321}">
                <p14:modId xmlns:p14="http://schemas.microsoft.com/office/powerpoint/2010/main" val="2475340480"/>
              </p:ext>
            </p:extLst>
          </p:nvPr>
        </p:nvGraphicFramePr>
        <p:xfrm>
          <a:off x="2032000" y="2315361"/>
          <a:ext cx="2716169" cy="11136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7" name="Group 6">
            <a:extLst>
              <a:ext uri="{FF2B5EF4-FFF2-40B4-BE49-F238E27FC236}">
                <a16:creationId xmlns:a16="http://schemas.microsoft.com/office/drawing/2014/main" id="{A0052E2A-5EE1-A310-3AAB-54E26D11154C}"/>
              </a:ext>
            </a:extLst>
          </p:cNvPr>
          <p:cNvGrpSpPr/>
          <p:nvPr/>
        </p:nvGrpSpPr>
        <p:grpSpPr>
          <a:xfrm>
            <a:off x="5576582" y="2315360"/>
            <a:ext cx="2713516" cy="1113639"/>
            <a:chOff x="0" y="0"/>
            <a:chExt cx="2713516" cy="1113639"/>
          </a:xfrm>
          <a:scene3d>
            <a:camera prst="orthographicFront"/>
            <a:lightRig rig="flat" dir="t"/>
          </a:scene3d>
        </p:grpSpPr>
        <p:sp>
          <p:nvSpPr>
            <p:cNvPr id="8" name="Rectangle: Rounded Corners 7">
              <a:extLst>
                <a:ext uri="{FF2B5EF4-FFF2-40B4-BE49-F238E27FC236}">
                  <a16:creationId xmlns:a16="http://schemas.microsoft.com/office/drawing/2014/main" id="{3BABDBFF-12C6-9716-5820-C8B771554FD9}"/>
                </a:ext>
              </a:extLst>
            </p:cNvPr>
            <p:cNvSpPr/>
            <p:nvPr/>
          </p:nvSpPr>
          <p:spPr>
            <a:xfrm>
              <a:off x="0" y="0"/>
              <a:ext cx="2713516" cy="1113639"/>
            </a:xfrm>
            <a:prstGeom prst="roundRect">
              <a:avLst>
                <a:gd name="adj" fmla="val 10000"/>
              </a:avLst>
            </a:prstGeom>
            <a:sp3d prstMaterial="plastic">
              <a:bevelT w="120900" h="88900"/>
              <a:bevelB w="88900" h="31750" prst="angle"/>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9" name="Rectangle: Rounded Corners 4">
              <a:extLst>
                <a:ext uri="{FF2B5EF4-FFF2-40B4-BE49-F238E27FC236}">
                  <a16:creationId xmlns:a16="http://schemas.microsoft.com/office/drawing/2014/main" id="{09E5828D-F391-BDF7-ED58-445E4007C618}"/>
                </a:ext>
              </a:extLst>
            </p:cNvPr>
            <p:cNvSpPr txBox="1"/>
            <p:nvPr/>
          </p:nvSpPr>
          <p:spPr>
            <a:xfrm>
              <a:off x="32617" y="32617"/>
              <a:ext cx="2648282" cy="104840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dirty="0"/>
                <a:t>Columns</a:t>
              </a:r>
              <a:endParaRPr lang="en-US" sz="2500" kern="1200" dirty="0"/>
            </a:p>
            <a:p>
              <a:pPr marL="0" lvl="0" indent="0" algn="ctr" defTabSz="1111250">
                <a:lnSpc>
                  <a:spcPct val="90000"/>
                </a:lnSpc>
                <a:spcBef>
                  <a:spcPct val="0"/>
                </a:spcBef>
                <a:spcAft>
                  <a:spcPct val="35000"/>
                </a:spcAft>
                <a:buNone/>
              </a:pPr>
              <a:r>
                <a:rPr lang="en-AE" sz="2500" dirty="0"/>
                <a:t>122</a:t>
              </a:r>
              <a:endParaRPr lang="en-AE" sz="2500" kern="1200" dirty="0"/>
            </a:p>
          </p:txBody>
        </p:sp>
      </p:grpSp>
      <p:grpSp>
        <p:nvGrpSpPr>
          <p:cNvPr id="10" name="Group 9">
            <a:extLst>
              <a:ext uri="{FF2B5EF4-FFF2-40B4-BE49-F238E27FC236}">
                <a16:creationId xmlns:a16="http://schemas.microsoft.com/office/drawing/2014/main" id="{93151642-F378-4415-869B-CFFEE500CD33}"/>
              </a:ext>
            </a:extLst>
          </p:cNvPr>
          <p:cNvGrpSpPr/>
          <p:nvPr/>
        </p:nvGrpSpPr>
        <p:grpSpPr>
          <a:xfrm>
            <a:off x="2142147" y="4726147"/>
            <a:ext cx="2713516" cy="1113639"/>
            <a:chOff x="0" y="0"/>
            <a:chExt cx="2713516" cy="1113639"/>
          </a:xfrm>
          <a:scene3d>
            <a:camera prst="orthographicFront"/>
            <a:lightRig rig="flat" dir="t"/>
          </a:scene3d>
        </p:grpSpPr>
        <p:sp>
          <p:nvSpPr>
            <p:cNvPr id="11" name="Rectangle: Rounded Corners 10">
              <a:extLst>
                <a:ext uri="{FF2B5EF4-FFF2-40B4-BE49-F238E27FC236}">
                  <a16:creationId xmlns:a16="http://schemas.microsoft.com/office/drawing/2014/main" id="{D9DDEAF2-1D36-5C21-6BFC-24A63CEA892B}"/>
                </a:ext>
              </a:extLst>
            </p:cNvPr>
            <p:cNvSpPr/>
            <p:nvPr/>
          </p:nvSpPr>
          <p:spPr>
            <a:xfrm>
              <a:off x="0" y="0"/>
              <a:ext cx="2713516" cy="1113639"/>
            </a:xfrm>
            <a:prstGeom prst="roundRect">
              <a:avLst>
                <a:gd name="adj" fmla="val 10000"/>
              </a:avLst>
            </a:prstGeom>
            <a:sp3d prstMaterial="plastic">
              <a:bevelT w="120900" h="88900"/>
              <a:bevelB w="88900" h="31750" prst="angle"/>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2" name="Rectangle: Rounded Corners 4">
              <a:extLst>
                <a:ext uri="{FF2B5EF4-FFF2-40B4-BE49-F238E27FC236}">
                  <a16:creationId xmlns:a16="http://schemas.microsoft.com/office/drawing/2014/main" id="{EA63C6E3-9479-8A3A-10A7-61B69010DBA5}"/>
                </a:ext>
              </a:extLst>
            </p:cNvPr>
            <p:cNvSpPr txBox="1"/>
            <p:nvPr/>
          </p:nvSpPr>
          <p:spPr>
            <a:xfrm>
              <a:off x="32617" y="32617"/>
              <a:ext cx="2648282" cy="104840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Rows</a:t>
              </a:r>
            </a:p>
            <a:p>
              <a:pPr marL="0" lvl="0" indent="0" algn="ctr" defTabSz="1111250">
                <a:lnSpc>
                  <a:spcPct val="90000"/>
                </a:lnSpc>
                <a:spcBef>
                  <a:spcPct val="0"/>
                </a:spcBef>
                <a:spcAft>
                  <a:spcPct val="35000"/>
                </a:spcAft>
                <a:buNone/>
              </a:pPr>
              <a:r>
                <a:rPr lang="en-AE" sz="2500" kern="1200" dirty="0"/>
                <a:t>50,000</a:t>
              </a:r>
            </a:p>
          </p:txBody>
        </p:sp>
      </p:grpSp>
      <p:grpSp>
        <p:nvGrpSpPr>
          <p:cNvPr id="13" name="Group 12">
            <a:extLst>
              <a:ext uri="{FF2B5EF4-FFF2-40B4-BE49-F238E27FC236}">
                <a16:creationId xmlns:a16="http://schemas.microsoft.com/office/drawing/2014/main" id="{918BAB89-3570-CC93-3EDA-C0957F2A805F}"/>
              </a:ext>
            </a:extLst>
          </p:cNvPr>
          <p:cNvGrpSpPr/>
          <p:nvPr/>
        </p:nvGrpSpPr>
        <p:grpSpPr>
          <a:xfrm>
            <a:off x="5468923" y="4726147"/>
            <a:ext cx="2713516" cy="1113639"/>
            <a:chOff x="0" y="0"/>
            <a:chExt cx="2713516" cy="1113639"/>
          </a:xfrm>
          <a:scene3d>
            <a:camera prst="orthographicFront"/>
            <a:lightRig rig="flat" dir="t"/>
          </a:scene3d>
        </p:grpSpPr>
        <p:sp>
          <p:nvSpPr>
            <p:cNvPr id="14" name="Rectangle: Rounded Corners 13">
              <a:extLst>
                <a:ext uri="{FF2B5EF4-FFF2-40B4-BE49-F238E27FC236}">
                  <a16:creationId xmlns:a16="http://schemas.microsoft.com/office/drawing/2014/main" id="{777747FD-51C7-BB1E-8474-BA119CD7BDE3}"/>
                </a:ext>
              </a:extLst>
            </p:cNvPr>
            <p:cNvSpPr/>
            <p:nvPr/>
          </p:nvSpPr>
          <p:spPr>
            <a:xfrm>
              <a:off x="0" y="0"/>
              <a:ext cx="2713516" cy="1113639"/>
            </a:xfrm>
            <a:prstGeom prst="roundRect">
              <a:avLst>
                <a:gd name="adj" fmla="val 10000"/>
              </a:avLst>
            </a:prstGeom>
            <a:sp3d prstMaterial="plastic">
              <a:bevelT w="120900" h="88900"/>
              <a:bevelB w="88900" h="31750" prst="angle"/>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5" name="Rectangle: Rounded Corners 4">
              <a:extLst>
                <a:ext uri="{FF2B5EF4-FFF2-40B4-BE49-F238E27FC236}">
                  <a16:creationId xmlns:a16="http://schemas.microsoft.com/office/drawing/2014/main" id="{F1B92074-1F21-A05B-7CE4-BCBD71EC38B0}"/>
                </a:ext>
              </a:extLst>
            </p:cNvPr>
            <p:cNvSpPr txBox="1"/>
            <p:nvPr/>
          </p:nvSpPr>
          <p:spPr>
            <a:xfrm>
              <a:off x="32617" y="32617"/>
              <a:ext cx="2648282" cy="104840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dirty="0"/>
                <a:t>Columns</a:t>
              </a:r>
              <a:endParaRPr lang="en-US" sz="2500" kern="1200" dirty="0"/>
            </a:p>
            <a:p>
              <a:pPr marL="0" lvl="0" indent="0" algn="ctr" defTabSz="1111250">
                <a:lnSpc>
                  <a:spcPct val="90000"/>
                </a:lnSpc>
                <a:spcBef>
                  <a:spcPct val="0"/>
                </a:spcBef>
                <a:spcAft>
                  <a:spcPct val="35000"/>
                </a:spcAft>
                <a:buNone/>
              </a:pPr>
              <a:r>
                <a:rPr lang="en-AE" sz="2500" kern="1200" dirty="0"/>
                <a:t>47</a:t>
              </a:r>
            </a:p>
          </p:txBody>
        </p:sp>
      </p:grpSp>
    </p:spTree>
    <p:extLst>
      <p:ext uri="{BB962C8B-B14F-4D97-AF65-F5344CB8AC3E}">
        <p14:creationId xmlns:p14="http://schemas.microsoft.com/office/powerpoint/2010/main" val="3704439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a:extLst>
              <a:ext uri="{FF2B5EF4-FFF2-40B4-BE49-F238E27FC236}">
                <a16:creationId xmlns:a16="http://schemas.microsoft.com/office/drawing/2014/main" id="{DA86F074-0834-839E-AAA8-56D0257CD4F6}"/>
              </a:ext>
            </a:extLst>
          </p:cNvPr>
          <p:cNvGraphicFramePr>
            <a:graphicFrameLocks/>
          </p:cNvGraphicFramePr>
          <p:nvPr>
            <p:extLst>
              <p:ext uri="{D42A27DB-BD31-4B8C-83A1-F6EECF244321}">
                <p14:modId xmlns:p14="http://schemas.microsoft.com/office/powerpoint/2010/main" val="2196211364"/>
              </p:ext>
            </p:extLst>
          </p:nvPr>
        </p:nvGraphicFramePr>
        <p:xfrm>
          <a:off x="641636" y="1178123"/>
          <a:ext cx="5738070" cy="3886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9" name="Content Placeholder 28">
            <a:extLst>
              <a:ext uri="{FF2B5EF4-FFF2-40B4-BE49-F238E27FC236}">
                <a16:creationId xmlns:a16="http://schemas.microsoft.com/office/drawing/2014/main" id="{C349CB4B-3A23-E9A2-7FFF-B16B3109E4AF}"/>
              </a:ext>
            </a:extLst>
          </p:cNvPr>
          <p:cNvGraphicFramePr>
            <a:graphicFrameLocks noGrp="1"/>
          </p:cNvGraphicFramePr>
          <p:nvPr>
            <p:ph sz="half" idx="2"/>
            <p:extLst>
              <p:ext uri="{D42A27DB-BD31-4B8C-83A1-F6EECF244321}">
                <p14:modId xmlns:p14="http://schemas.microsoft.com/office/powerpoint/2010/main" val="410243206"/>
              </p:ext>
            </p:extLst>
          </p:nvPr>
        </p:nvGraphicFramePr>
        <p:xfrm>
          <a:off x="7154577" y="1916001"/>
          <a:ext cx="4395787" cy="3246540"/>
        </p:xfrm>
        <a:graphic>
          <a:graphicData uri="http://schemas.openxmlformats.org/drawingml/2006/table">
            <a:tbl>
              <a:tblPr>
                <a:tableStyleId>{18603FDC-E32A-4AB5-989C-0864C3EAD2B8}</a:tableStyleId>
              </a:tblPr>
              <a:tblGrid>
                <a:gridCol w="1227931">
                  <a:extLst>
                    <a:ext uri="{9D8B030D-6E8A-4147-A177-3AD203B41FA5}">
                      <a16:colId xmlns:a16="http://schemas.microsoft.com/office/drawing/2014/main" val="4131773436"/>
                    </a:ext>
                  </a:extLst>
                </a:gridCol>
                <a:gridCol w="1279525">
                  <a:extLst>
                    <a:ext uri="{9D8B030D-6E8A-4147-A177-3AD203B41FA5}">
                      <a16:colId xmlns:a16="http://schemas.microsoft.com/office/drawing/2014/main" val="4063502872"/>
                    </a:ext>
                  </a:extLst>
                </a:gridCol>
                <a:gridCol w="1888331">
                  <a:extLst>
                    <a:ext uri="{9D8B030D-6E8A-4147-A177-3AD203B41FA5}">
                      <a16:colId xmlns:a16="http://schemas.microsoft.com/office/drawing/2014/main" val="4208655343"/>
                    </a:ext>
                  </a:extLst>
                </a:gridCol>
              </a:tblGrid>
              <a:tr h="324654">
                <a:tc>
                  <a:txBody>
                    <a:bodyPr/>
                    <a:lstStyle/>
                    <a:p>
                      <a:pPr algn="l" fontAlgn="ctr"/>
                      <a:r>
                        <a:rPr lang="en-AE" sz="900" u="none" strike="noStrike">
                          <a:effectLst/>
                        </a:rPr>
                        <a:t>FLAG_DOCUMENT_2</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dirty="0">
                          <a:effectLst/>
                        </a:rPr>
                        <a:t>FLAG_DOCUMENT_12</a:t>
                      </a:r>
                      <a:endParaRPr lang="en-AE" sz="900" b="0" i="0" u="none" strike="noStrike" dirty="0">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FLAG_MOBIL</a:t>
                      </a:r>
                      <a:endParaRPr lang="en-AE" sz="900" b="0" i="0" u="none" strike="noStrike">
                        <a:solidFill>
                          <a:srgbClr val="000000"/>
                        </a:solidFill>
                        <a:effectLst/>
                        <a:latin typeface="Aptos" panose="020B0004020202020204" pitchFamily="34" charset="0"/>
                      </a:endParaRPr>
                    </a:p>
                  </a:txBody>
                  <a:tcPr marL="6191" marR="6191" marT="6191" marB="0" anchor="ctr"/>
                </a:tc>
                <a:extLst>
                  <a:ext uri="{0D108BD9-81ED-4DB2-BD59-A6C34878D82A}">
                    <a16:rowId xmlns:a16="http://schemas.microsoft.com/office/drawing/2014/main" val="4116763307"/>
                  </a:ext>
                </a:extLst>
              </a:tr>
              <a:tr h="324654">
                <a:tc>
                  <a:txBody>
                    <a:bodyPr/>
                    <a:lstStyle/>
                    <a:p>
                      <a:pPr algn="l" fontAlgn="ctr"/>
                      <a:r>
                        <a:rPr lang="en-AE" sz="900" u="none" strike="noStrike">
                          <a:effectLst/>
                        </a:rPr>
                        <a:t>FLAG_DOCUMENT_3</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FLAG_DOCUMENT_13</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FLAG_EMP_PHONE</a:t>
                      </a:r>
                      <a:endParaRPr lang="en-AE" sz="900" b="0" i="0" u="none" strike="noStrike">
                        <a:solidFill>
                          <a:srgbClr val="000000"/>
                        </a:solidFill>
                        <a:effectLst/>
                        <a:latin typeface="Aptos" panose="020B0004020202020204" pitchFamily="34" charset="0"/>
                      </a:endParaRPr>
                    </a:p>
                  </a:txBody>
                  <a:tcPr marL="6191" marR="6191" marT="6191" marB="0" anchor="ctr"/>
                </a:tc>
                <a:extLst>
                  <a:ext uri="{0D108BD9-81ED-4DB2-BD59-A6C34878D82A}">
                    <a16:rowId xmlns:a16="http://schemas.microsoft.com/office/drawing/2014/main" val="871852713"/>
                  </a:ext>
                </a:extLst>
              </a:tr>
              <a:tr h="324654">
                <a:tc>
                  <a:txBody>
                    <a:bodyPr/>
                    <a:lstStyle/>
                    <a:p>
                      <a:pPr algn="l" fontAlgn="ctr"/>
                      <a:r>
                        <a:rPr lang="en-AE" sz="900" u="none" strike="noStrike">
                          <a:effectLst/>
                        </a:rPr>
                        <a:t>FLAG_DOCUMENT_4</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FLAG_DOCUMENT_14</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FLAG_WORK_PHONE</a:t>
                      </a:r>
                      <a:endParaRPr lang="en-AE" sz="900" b="0" i="0" u="none" strike="noStrike">
                        <a:solidFill>
                          <a:srgbClr val="000000"/>
                        </a:solidFill>
                        <a:effectLst/>
                        <a:latin typeface="Aptos" panose="020B0004020202020204" pitchFamily="34" charset="0"/>
                      </a:endParaRPr>
                    </a:p>
                  </a:txBody>
                  <a:tcPr marL="6191" marR="6191" marT="6191" marB="0" anchor="ctr"/>
                </a:tc>
                <a:extLst>
                  <a:ext uri="{0D108BD9-81ED-4DB2-BD59-A6C34878D82A}">
                    <a16:rowId xmlns:a16="http://schemas.microsoft.com/office/drawing/2014/main" val="1310802968"/>
                  </a:ext>
                </a:extLst>
              </a:tr>
              <a:tr h="324654">
                <a:tc>
                  <a:txBody>
                    <a:bodyPr/>
                    <a:lstStyle/>
                    <a:p>
                      <a:pPr algn="l" fontAlgn="ctr"/>
                      <a:r>
                        <a:rPr lang="en-AE" sz="900" u="none" strike="noStrike">
                          <a:effectLst/>
                        </a:rPr>
                        <a:t>FLAG_DOCUMENT_5</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dirty="0">
                          <a:effectLst/>
                        </a:rPr>
                        <a:t>FLAG_DOCUMENT_15</a:t>
                      </a:r>
                      <a:endParaRPr lang="en-AE" sz="900" b="0" i="0" u="none" strike="noStrike" dirty="0">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FLAG_CONT_MOBILE</a:t>
                      </a:r>
                      <a:endParaRPr lang="en-AE" sz="900" b="0" i="0" u="none" strike="noStrike">
                        <a:solidFill>
                          <a:srgbClr val="000000"/>
                        </a:solidFill>
                        <a:effectLst/>
                        <a:latin typeface="Aptos" panose="020B0004020202020204" pitchFamily="34" charset="0"/>
                      </a:endParaRPr>
                    </a:p>
                  </a:txBody>
                  <a:tcPr marL="6191" marR="6191" marT="6191" marB="0" anchor="ctr"/>
                </a:tc>
                <a:extLst>
                  <a:ext uri="{0D108BD9-81ED-4DB2-BD59-A6C34878D82A}">
                    <a16:rowId xmlns:a16="http://schemas.microsoft.com/office/drawing/2014/main" val="3122003450"/>
                  </a:ext>
                </a:extLst>
              </a:tr>
              <a:tr h="324654">
                <a:tc>
                  <a:txBody>
                    <a:bodyPr/>
                    <a:lstStyle/>
                    <a:p>
                      <a:pPr algn="l" fontAlgn="ctr"/>
                      <a:r>
                        <a:rPr lang="en-AE" sz="900" u="none" strike="noStrike">
                          <a:effectLst/>
                        </a:rPr>
                        <a:t>FLAG_DOCUMENT_6</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FLAG_DOCUMENT_16</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FLAG_PHONE</a:t>
                      </a:r>
                      <a:endParaRPr lang="en-AE" sz="900" b="0" i="0" u="none" strike="noStrike">
                        <a:solidFill>
                          <a:srgbClr val="000000"/>
                        </a:solidFill>
                        <a:effectLst/>
                        <a:latin typeface="Aptos" panose="020B0004020202020204" pitchFamily="34" charset="0"/>
                      </a:endParaRPr>
                    </a:p>
                  </a:txBody>
                  <a:tcPr marL="6191" marR="6191" marT="6191" marB="0" anchor="ctr"/>
                </a:tc>
                <a:extLst>
                  <a:ext uri="{0D108BD9-81ED-4DB2-BD59-A6C34878D82A}">
                    <a16:rowId xmlns:a16="http://schemas.microsoft.com/office/drawing/2014/main" val="2066470388"/>
                  </a:ext>
                </a:extLst>
              </a:tr>
              <a:tr h="324654">
                <a:tc>
                  <a:txBody>
                    <a:bodyPr/>
                    <a:lstStyle/>
                    <a:p>
                      <a:pPr algn="l" fontAlgn="ctr"/>
                      <a:r>
                        <a:rPr lang="en-AE" sz="900" u="none" strike="noStrike">
                          <a:effectLst/>
                        </a:rPr>
                        <a:t>FLAG_DOCUMENT_7</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FLAG_DOCUMENT_17</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FLAG_EMAIL</a:t>
                      </a:r>
                      <a:endParaRPr lang="en-AE" sz="900" b="0" i="0" u="none" strike="noStrike">
                        <a:solidFill>
                          <a:srgbClr val="000000"/>
                        </a:solidFill>
                        <a:effectLst/>
                        <a:latin typeface="Aptos" panose="020B0004020202020204" pitchFamily="34" charset="0"/>
                      </a:endParaRPr>
                    </a:p>
                  </a:txBody>
                  <a:tcPr marL="6191" marR="6191" marT="6191" marB="0" anchor="ctr"/>
                </a:tc>
                <a:extLst>
                  <a:ext uri="{0D108BD9-81ED-4DB2-BD59-A6C34878D82A}">
                    <a16:rowId xmlns:a16="http://schemas.microsoft.com/office/drawing/2014/main" val="3385765438"/>
                  </a:ext>
                </a:extLst>
              </a:tr>
              <a:tr h="324654">
                <a:tc>
                  <a:txBody>
                    <a:bodyPr/>
                    <a:lstStyle/>
                    <a:p>
                      <a:pPr algn="l" fontAlgn="ctr"/>
                      <a:r>
                        <a:rPr lang="en-AE" sz="900" u="none" strike="noStrike">
                          <a:effectLst/>
                        </a:rPr>
                        <a:t>FLAG_DOCUMENT_8</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FLAG_DOCUMENT_18</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b"/>
                      <a:endParaRPr lang="en-AE" sz="900" b="0" i="0" u="none" strike="noStrike">
                        <a:solidFill>
                          <a:srgbClr val="000000"/>
                        </a:solidFill>
                        <a:effectLst/>
                        <a:latin typeface="Aptos Narrow" panose="020B0004020202020204" pitchFamily="34" charset="0"/>
                      </a:endParaRPr>
                    </a:p>
                  </a:txBody>
                  <a:tcPr marL="6191" marR="6191" marT="6191" marB="0" anchor="b"/>
                </a:tc>
                <a:extLst>
                  <a:ext uri="{0D108BD9-81ED-4DB2-BD59-A6C34878D82A}">
                    <a16:rowId xmlns:a16="http://schemas.microsoft.com/office/drawing/2014/main" val="706695163"/>
                  </a:ext>
                </a:extLst>
              </a:tr>
              <a:tr h="324654">
                <a:tc>
                  <a:txBody>
                    <a:bodyPr/>
                    <a:lstStyle/>
                    <a:p>
                      <a:pPr algn="l" fontAlgn="ctr"/>
                      <a:r>
                        <a:rPr lang="en-AE" sz="900" u="none" strike="noStrike">
                          <a:effectLst/>
                        </a:rPr>
                        <a:t>FLAG_DOCUMENT_9</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FLAG_DOCUMENT_19</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b"/>
                      <a:endParaRPr lang="en-AE" sz="900" b="0" i="0" u="none" strike="noStrike">
                        <a:solidFill>
                          <a:srgbClr val="000000"/>
                        </a:solidFill>
                        <a:effectLst/>
                        <a:latin typeface="Aptos Narrow" panose="020B0004020202020204" pitchFamily="34" charset="0"/>
                      </a:endParaRPr>
                    </a:p>
                  </a:txBody>
                  <a:tcPr marL="6191" marR="6191" marT="6191" marB="0" anchor="b"/>
                </a:tc>
                <a:extLst>
                  <a:ext uri="{0D108BD9-81ED-4DB2-BD59-A6C34878D82A}">
                    <a16:rowId xmlns:a16="http://schemas.microsoft.com/office/drawing/2014/main" val="1608857685"/>
                  </a:ext>
                </a:extLst>
              </a:tr>
              <a:tr h="324654">
                <a:tc>
                  <a:txBody>
                    <a:bodyPr/>
                    <a:lstStyle/>
                    <a:p>
                      <a:pPr algn="l" fontAlgn="ctr"/>
                      <a:r>
                        <a:rPr lang="en-AE" sz="900" u="none" strike="noStrike">
                          <a:effectLst/>
                        </a:rPr>
                        <a:t>FLAG_DOCUMENT_10</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a:effectLst/>
                        </a:rPr>
                        <a:t>FLAG_DOCUMENT_20</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b"/>
                      <a:endParaRPr lang="en-AE" sz="900" b="0" i="0" u="none" strike="noStrike">
                        <a:solidFill>
                          <a:srgbClr val="000000"/>
                        </a:solidFill>
                        <a:effectLst/>
                        <a:latin typeface="Aptos Narrow" panose="020B0004020202020204" pitchFamily="34" charset="0"/>
                      </a:endParaRPr>
                    </a:p>
                  </a:txBody>
                  <a:tcPr marL="6191" marR="6191" marT="6191" marB="0" anchor="b"/>
                </a:tc>
                <a:extLst>
                  <a:ext uri="{0D108BD9-81ED-4DB2-BD59-A6C34878D82A}">
                    <a16:rowId xmlns:a16="http://schemas.microsoft.com/office/drawing/2014/main" val="1527820667"/>
                  </a:ext>
                </a:extLst>
              </a:tr>
              <a:tr h="324654">
                <a:tc>
                  <a:txBody>
                    <a:bodyPr/>
                    <a:lstStyle/>
                    <a:p>
                      <a:pPr algn="l" fontAlgn="ctr"/>
                      <a:r>
                        <a:rPr lang="en-AE" sz="900" u="none" strike="noStrike">
                          <a:effectLst/>
                        </a:rPr>
                        <a:t>FLAG_DOCUMENT_11</a:t>
                      </a:r>
                      <a:endParaRPr lang="en-AE" sz="900" b="0" i="0" u="none" strike="noStrike">
                        <a:solidFill>
                          <a:srgbClr val="000000"/>
                        </a:solidFill>
                        <a:effectLst/>
                        <a:latin typeface="Aptos" panose="020B0004020202020204" pitchFamily="34" charset="0"/>
                      </a:endParaRPr>
                    </a:p>
                  </a:txBody>
                  <a:tcPr marL="6191" marR="6191" marT="6191" marB="0" anchor="ctr"/>
                </a:tc>
                <a:tc>
                  <a:txBody>
                    <a:bodyPr/>
                    <a:lstStyle/>
                    <a:p>
                      <a:pPr algn="l" fontAlgn="ctr"/>
                      <a:r>
                        <a:rPr lang="en-AE" sz="900" u="none" strike="noStrike" dirty="0">
                          <a:effectLst/>
                        </a:rPr>
                        <a:t>FLAG_DOCUMENT_21</a:t>
                      </a:r>
                      <a:endParaRPr lang="en-AE" sz="900" b="0" i="0" u="none" strike="noStrike" dirty="0">
                        <a:solidFill>
                          <a:srgbClr val="000000"/>
                        </a:solidFill>
                        <a:effectLst/>
                        <a:latin typeface="Aptos" panose="020B0004020202020204" pitchFamily="34" charset="0"/>
                      </a:endParaRPr>
                    </a:p>
                  </a:txBody>
                  <a:tcPr marL="6191" marR="6191" marT="6191" marB="0" anchor="ctr"/>
                </a:tc>
                <a:tc>
                  <a:txBody>
                    <a:bodyPr/>
                    <a:lstStyle/>
                    <a:p>
                      <a:pPr algn="l" fontAlgn="b"/>
                      <a:endParaRPr lang="en-AE" sz="900" b="0" i="0" u="none" strike="noStrike" dirty="0">
                        <a:solidFill>
                          <a:srgbClr val="000000"/>
                        </a:solidFill>
                        <a:effectLst/>
                        <a:latin typeface="Aptos Narrow" panose="020B0004020202020204" pitchFamily="34" charset="0"/>
                      </a:endParaRPr>
                    </a:p>
                  </a:txBody>
                  <a:tcPr marL="6191" marR="6191" marT="6191" marB="0" anchor="b"/>
                </a:tc>
                <a:extLst>
                  <a:ext uri="{0D108BD9-81ED-4DB2-BD59-A6C34878D82A}">
                    <a16:rowId xmlns:a16="http://schemas.microsoft.com/office/drawing/2014/main" val="1460168635"/>
                  </a:ext>
                </a:extLst>
              </a:tr>
            </a:tbl>
          </a:graphicData>
        </a:graphic>
      </p:graphicFrame>
      <p:sp>
        <p:nvSpPr>
          <p:cNvPr id="34" name="TextBox 33">
            <a:extLst>
              <a:ext uri="{FF2B5EF4-FFF2-40B4-BE49-F238E27FC236}">
                <a16:creationId xmlns:a16="http://schemas.microsoft.com/office/drawing/2014/main" id="{3E043051-6F62-72AF-1C10-EDD208CF3095}"/>
              </a:ext>
            </a:extLst>
          </p:cNvPr>
          <p:cNvSpPr txBox="1"/>
          <p:nvPr/>
        </p:nvSpPr>
        <p:spPr>
          <a:xfrm>
            <a:off x="7649115" y="1178123"/>
            <a:ext cx="3280096" cy="307777"/>
          </a:xfrm>
          <a:prstGeom prst="rect">
            <a:avLst/>
          </a:prstGeom>
          <a:noFill/>
        </p:spPr>
        <p:txBody>
          <a:bodyPr wrap="square" rtlCol="0">
            <a:spAutoFit/>
          </a:bodyPr>
          <a:lstStyle/>
          <a:p>
            <a:pPr algn="ctr"/>
            <a:r>
              <a:rPr lang="en-US" sz="1400" b="1" dirty="0">
                <a:solidFill>
                  <a:prstClr val="white">
                    <a:lumMod val="65000"/>
                    <a:lumOff val="35000"/>
                  </a:prstClr>
                </a:solidFill>
              </a:rPr>
              <a:t>Irrelevant columns to drop</a:t>
            </a:r>
            <a:endParaRPr lang="en-AE" sz="1400" b="1" dirty="0">
              <a:solidFill>
                <a:prstClr val="white">
                  <a:lumMod val="65000"/>
                  <a:lumOff val="35000"/>
                </a:prstClr>
              </a:solidFill>
            </a:endParaRPr>
          </a:p>
        </p:txBody>
      </p:sp>
    </p:spTree>
    <p:extLst>
      <p:ext uri="{BB962C8B-B14F-4D97-AF65-F5344CB8AC3E}">
        <p14:creationId xmlns:p14="http://schemas.microsoft.com/office/powerpoint/2010/main" val="879823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a:xfrm>
            <a:off x="1103312" y="1300294"/>
            <a:ext cx="8946541" cy="4948105"/>
          </a:xfrm>
        </p:spPr>
        <p:txBody>
          <a:bodyPr/>
          <a:lstStyle/>
          <a:p>
            <a:pPr>
              <a:buFont typeface="Wingdings" panose="05000000000000000000" pitchFamily="2" charset="2"/>
              <a:buChar char="q"/>
            </a:pPr>
            <a:r>
              <a:rPr lang="en-US" dirty="0">
                <a:latin typeface="Arial" panose="020B0604020202020204" pitchFamily="34" charset="0"/>
                <a:cs typeface="Arial" panose="020B0604020202020204" pitchFamily="34" charset="0"/>
              </a:rPr>
              <a:t>Previous Application Data</a:t>
            </a:r>
          </a:p>
          <a:p>
            <a:pPr marL="0" indent="0">
              <a:buNone/>
            </a:pPr>
            <a:endParaRPr lang="en-AE" dirty="0">
              <a:latin typeface="Arial" panose="020B0604020202020204" pitchFamily="34" charset="0"/>
              <a:cs typeface="Arial" panose="020B0604020202020204" pitchFamily="34" charset="0"/>
            </a:endParaRPr>
          </a:p>
          <a:p>
            <a:pPr marL="0" indent="0">
              <a:buNone/>
            </a:pPr>
            <a:endParaRPr lang="en-AE" dirty="0">
              <a:latin typeface="Arial" panose="020B0604020202020204" pitchFamily="34" charset="0"/>
              <a:cs typeface="Arial" panose="020B0604020202020204" pitchFamily="34" charset="0"/>
            </a:endParaRPr>
          </a:p>
          <a:p>
            <a:pPr marL="0" indent="0">
              <a:buNone/>
            </a:pPr>
            <a:endParaRPr lang="en-AE" dirty="0">
              <a:latin typeface="Arial" panose="020B0604020202020204" pitchFamily="34" charset="0"/>
              <a:cs typeface="Arial" panose="020B0604020202020204" pitchFamily="34" charset="0"/>
            </a:endParaRPr>
          </a:p>
          <a:p>
            <a:pPr marL="0" indent="0">
              <a:buNone/>
            </a:pPr>
            <a:endParaRPr lang="en-AE" dirty="0">
              <a:latin typeface="Arial" panose="020B0604020202020204" pitchFamily="34" charset="0"/>
              <a:cs typeface="Arial" panose="020B0604020202020204" pitchFamily="34" charset="0"/>
            </a:endParaRPr>
          </a:p>
          <a:p>
            <a:pPr marL="0" indent="0">
              <a:buNone/>
            </a:pPr>
            <a:endParaRPr lang="en-AE" dirty="0">
              <a:latin typeface="Arial" panose="020B0604020202020204" pitchFamily="34" charset="0"/>
              <a:cs typeface="Arial" panose="020B0604020202020204" pitchFamily="34" charset="0"/>
            </a:endParaRPr>
          </a:p>
          <a:p>
            <a:pPr>
              <a:buFont typeface="Wingdings" panose="05000000000000000000" pitchFamily="2" charset="2"/>
              <a:buChar char="q"/>
            </a:pPr>
            <a:r>
              <a:rPr lang="en-AE" dirty="0">
                <a:latin typeface="Arial" panose="020B0604020202020204" pitchFamily="34" charset="0"/>
                <a:cs typeface="Arial" panose="020B0604020202020204" pitchFamily="34" charset="0"/>
              </a:rPr>
              <a:t>After Processing</a:t>
            </a:r>
          </a:p>
          <a:p>
            <a:pPr marL="0" indent="0">
              <a:buNone/>
            </a:pPr>
            <a:endParaRPr lang="en-AE" dirty="0">
              <a:latin typeface="Arial" panose="020B0604020202020204" pitchFamily="34" charset="0"/>
              <a:cs typeface="Arial" panose="020B0604020202020204" pitchFamily="34" charset="0"/>
            </a:endParaRPr>
          </a:p>
        </p:txBody>
      </p:sp>
      <p:graphicFrame>
        <p:nvGraphicFramePr>
          <p:cNvPr id="5" name="Diagram 4">
            <a:extLst>
              <a:ext uri="{FF2B5EF4-FFF2-40B4-BE49-F238E27FC236}">
                <a16:creationId xmlns:a16="http://schemas.microsoft.com/office/drawing/2014/main" id="{7A92F4C1-97C2-7317-0DED-9421005A18F6}"/>
              </a:ext>
            </a:extLst>
          </p:cNvPr>
          <p:cNvGraphicFramePr/>
          <p:nvPr>
            <p:extLst>
              <p:ext uri="{D42A27DB-BD31-4B8C-83A1-F6EECF244321}">
                <p14:modId xmlns:p14="http://schemas.microsoft.com/office/powerpoint/2010/main" val="1251028315"/>
              </p:ext>
            </p:extLst>
          </p:nvPr>
        </p:nvGraphicFramePr>
        <p:xfrm>
          <a:off x="2032000" y="2315361"/>
          <a:ext cx="2716169" cy="11136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7" name="Group 6">
            <a:extLst>
              <a:ext uri="{FF2B5EF4-FFF2-40B4-BE49-F238E27FC236}">
                <a16:creationId xmlns:a16="http://schemas.microsoft.com/office/drawing/2014/main" id="{A0052E2A-5EE1-A310-3AAB-54E26D11154C}"/>
              </a:ext>
            </a:extLst>
          </p:cNvPr>
          <p:cNvGrpSpPr/>
          <p:nvPr/>
        </p:nvGrpSpPr>
        <p:grpSpPr>
          <a:xfrm>
            <a:off x="5576582" y="2315360"/>
            <a:ext cx="2713516" cy="1113639"/>
            <a:chOff x="0" y="0"/>
            <a:chExt cx="2713516" cy="1113639"/>
          </a:xfrm>
          <a:scene3d>
            <a:camera prst="orthographicFront"/>
            <a:lightRig rig="flat" dir="t"/>
          </a:scene3d>
        </p:grpSpPr>
        <p:sp>
          <p:nvSpPr>
            <p:cNvPr id="8" name="Rectangle: Rounded Corners 7">
              <a:extLst>
                <a:ext uri="{FF2B5EF4-FFF2-40B4-BE49-F238E27FC236}">
                  <a16:creationId xmlns:a16="http://schemas.microsoft.com/office/drawing/2014/main" id="{3BABDBFF-12C6-9716-5820-C8B771554FD9}"/>
                </a:ext>
              </a:extLst>
            </p:cNvPr>
            <p:cNvSpPr/>
            <p:nvPr/>
          </p:nvSpPr>
          <p:spPr>
            <a:xfrm>
              <a:off x="0" y="0"/>
              <a:ext cx="2713516" cy="1113639"/>
            </a:xfrm>
            <a:prstGeom prst="roundRect">
              <a:avLst>
                <a:gd name="adj" fmla="val 10000"/>
              </a:avLst>
            </a:prstGeom>
            <a:sp3d prstMaterial="plastic">
              <a:bevelT w="120900" h="88900"/>
              <a:bevelB w="88900" h="31750" prst="angle"/>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9" name="Rectangle: Rounded Corners 4">
              <a:extLst>
                <a:ext uri="{FF2B5EF4-FFF2-40B4-BE49-F238E27FC236}">
                  <a16:creationId xmlns:a16="http://schemas.microsoft.com/office/drawing/2014/main" id="{09E5828D-F391-BDF7-ED58-445E4007C618}"/>
                </a:ext>
              </a:extLst>
            </p:cNvPr>
            <p:cNvSpPr txBox="1"/>
            <p:nvPr/>
          </p:nvSpPr>
          <p:spPr>
            <a:xfrm>
              <a:off x="32617" y="32617"/>
              <a:ext cx="2648282" cy="104840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dirty="0"/>
                <a:t>Columns</a:t>
              </a:r>
              <a:endParaRPr lang="en-US" sz="2500" kern="1200" dirty="0"/>
            </a:p>
            <a:p>
              <a:pPr marL="0" lvl="0" indent="0" algn="ctr" defTabSz="1111250">
                <a:lnSpc>
                  <a:spcPct val="90000"/>
                </a:lnSpc>
                <a:spcBef>
                  <a:spcPct val="0"/>
                </a:spcBef>
                <a:spcAft>
                  <a:spcPct val="35000"/>
                </a:spcAft>
                <a:buNone/>
              </a:pPr>
              <a:r>
                <a:rPr lang="en-AE" sz="2500" kern="1200" dirty="0"/>
                <a:t>37</a:t>
              </a:r>
            </a:p>
          </p:txBody>
        </p:sp>
      </p:grpSp>
      <p:grpSp>
        <p:nvGrpSpPr>
          <p:cNvPr id="10" name="Group 9">
            <a:extLst>
              <a:ext uri="{FF2B5EF4-FFF2-40B4-BE49-F238E27FC236}">
                <a16:creationId xmlns:a16="http://schemas.microsoft.com/office/drawing/2014/main" id="{93151642-F378-4415-869B-CFFEE500CD33}"/>
              </a:ext>
            </a:extLst>
          </p:cNvPr>
          <p:cNvGrpSpPr/>
          <p:nvPr/>
        </p:nvGrpSpPr>
        <p:grpSpPr>
          <a:xfrm>
            <a:off x="2142147" y="4726147"/>
            <a:ext cx="2713516" cy="1113639"/>
            <a:chOff x="0" y="0"/>
            <a:chExt cx="2713516" cy="1113639"/>
          </a:xfrm>
          <a:scene3d>
            <a:camera prst="orthographicFront"/>
            <a:lightRig rig="flat" dir="t"/>
          </a:scene3d>
        </p:grpSpPr>
        <p:sp>
          <p:nvSpPr>
            <p:cNvPr id="11" name="Rectangle: Rounded Corners 10">
              <a:extLst>
                <a:ext uri="{FF2B5EF4-FFF2-40B4-BE49-F238E27FC236}">
                  <a16:creationId xmlns:a16="http://schemas.microsoft.com/office/drawing/2014/main" id="{D9DDEAF2-1D36-5C21-6BFC-24A63CEA892B}"/>
                </a:ext>
              </a:extLst>
            </p:cNvPr>
            <p:cNvSpPr/>
            <p:nvPr/>
          </p:nvSpPr>
          <p:spPr>
            <a:xfrm>
              <a:off x="0" y="0"/>
              <a:ext cx="2713516" cy="1113639"/>
            </a:xfrm>
            <a:prstGeom prst="roundRect">
              <a:avLst>
                <a:gd name="adj" fmla="val 10000"/>
              </a:avLst>
            </a:prstGeom>
            <a:sp3d prstMaterial="plastic">
              <a:bevelT w="120900" h="88900"/>
              <a:bevelB w="88900" h="31750" prst="angle"/>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2" name="Rectangle: Rounded Corners 4">
              <a:extLst>
                <a:ext uri="{FF2B5EF4-FFF2-40B4-BE49-F238E27FC236}">
                  <a16:creationId xmlns:a16="http://schemas.microsoft.com/office/drawing/2014/main" id="{EA63C6E3-9479-8A3A-10A7-61B69010DBA5}"/>
                </a:ext>
              </a:extLst>
            </p:cNvPr>
            <p:cNvSpPr txBox="1"/>
            <p:nvPr/>
          </p:nvSpPr>
          <p:spPr>
            <a:xfrm>
              <a:off x="32617" y="32617"/>
              <a:ext cx="2648282" cy="104840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Rows</a:t>
              </a:r>
            </a:p>
            <a:p>
              <a:pPr marL="0" lvl="0" indent="0" algn="ctr" defTabSz="1111250">
                <a:lnSpc>
                  <a:spcPct val="90000"/>
                </a:lnSpc>
                <a:spcBef>
                  <a:spcPct val="0"/>
                </a:spcBef>
                <a:spcAft>
                  <a:spcPct val="35000"/>
                </a:spcAft>
                <a:buNone/>
              </a:pPr>
              <a:r>
                <a:rPr lang="en-AE" sz="2500" kern="1200" dirty="0"/>
                <a:t>50,000</a:t>
              </a:r>
            </a:p>
          </p:txBody>
        </p:sp>
      </p:grpSp>
      <p:grpSp>
        <p:nvGrpSpPr>
          <p:cNvPr id="13" name="Group 12">
            <a:extLst>
              <a:ext uri="{FF2B5EF4-FFF2-40B4-BE49-F238E27FC236}">
                <a16:creationId xmlns:a16="http://schemas.microsoft.com/office/drawing/2014/main" id="{918BAB89-3570-CC93-3EDA-C0957F2A805F}"/>
              </a:ext>
            </a:extLst>
          </p:cNvPr>
          <p:cNvGrpSpPr/>
          <p:nvPr/>
        </p:nvGrpSpPr>
        <p:grpSpPr>
          <a:xfrm>
            <a:off x="5468923" y="4726147"/>
            <a:ext cx="2713516" cy="1113639"/>
            <a:chOff x="0" y="0"/>
            <a:chExt cx="2713516" cy="1113639"/>
          </a:xfrm>
          <a:scene3d>
            <a:camera prst="orthographicFront"/>
            <a:lightRig rig="flat" dir="t"/>
          </a:scene3d>
        </p:grpSpPr>
        <p:sp>
          <p:nvSpPr>
            <p:cNvPr id="14" name="Rectangle: Rounded Corners 13">
              <a:extLst>
                <a:ext uri="{FF2B5EF4-FFF2-40B4-BE49-F238E27FC236}">
                  <a16:creationId xmlns:a16="http://schemas.microsoft.com/office/drawing/2014/main" id="{777747FD-51C7-BB1E-8474-BA119CD7BDE3}"/>
                </a:ext>
              </a:extLst>
            </p:cNvPr>
            <p:cNvSpPr/>
            <p:nvPr/>
          </p:nvSpPr>
          <p:spPr>
            <a:xfrm>
              <a:off x="0" y="0"/>
              <a:ext cx="2713516" cy="1113639"/>
            </a:xfrm>
            <a:prstGeom prst="roundRect">
              <a:avLst>
                <a:gd name="adj" fmla="val 10000"/>
              </a:avLst>
            </a:prstGeom>
            <a:sp3d prstMaterial="plastic">
              <a:bevelT w="120900" h="88900"/>
              <a:bevelB w="88900" h="31750" prst="angle"/>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5" name="Rectangle: Rounded Corners 4">
              <a:extLst>
                <a:ext uri="{FF2B5EF4-FFF2-40B4-BE49-F238E27FC236}">
                  <a16:creationId xmlns:a16="http://schemas.microsoft.com/office/drawing/2014/main" id="{F1B92074-1F21-A05B-7CE4-BCBD71EC38B0}"/>
                </a:ext>
              </a:extLst>
            </p:cNvPr>
            <p:cNvSpPr txBox="1"/>
            <p:nvPr/>
          </p:nvSpPr>
          <p:spPr>
            <a:xfrm>
              <a:off x="32617" y="32617"/>
              <a:ext cx="2648282" cy="104840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dirty="0"/>
                <a:t>Columns</a:t>
              </a:r>
              <a:endParaRPr lang="en-US" sz="2500" kern="1200" dirty="0"/>
            </a:p>
            <a:p>
              <a:pPr marL="0" lvl="0" indent="0" algn="ctr" defTabSz="1111250">
                <a:lnSpc>
                  <a:spcPct val="90000"/>
                </a:lnSpc>
                <a:spcBef>
                  <a:spcPct val="0"/>
                </a:spcBef>
                <a:spcAft>
                  <a:spcPct val="35000"/>
                </a:spcAft>
                <a:buNone/>
              </a:pPr>
              <a:r>
                <a:rPr lang="en-AE" sz="2500" dirty="0"/>
                <a:t>22</a:t>
              </a:r>
              <a:endParaRPr lang="en-AE" sz="2500" kern="1200" dirty="0"/>
            </a:p>
          </p:txBody>
        </p:sp>
      </p:grpSp>
    </p:spTree>
    <p:extLst>
      <p:ext uri="{BB962C8B-B14F-4D97-AF65-F5344CB8AC3E}">
        <p14:creationId xmlns:p14="http://schemas.microsoft.com/office/powerpoint/2010/main" val="2975097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Content Placeholder 28">
            <a:extLst>
              <a:ext uri="{FF2B5EF4-FFF2-40B4-BE49-F238E27FC236}">
                <a16:creationId xmlns:a16="http://schemas.microsoft.com/office/drawing/2014/main" id="{C349CB4B-3A23-E9A2-7FFF-B16B3109E4AF}"/>
              </a:ext>
            </a:extLst>
          </p:cNvPr>
          <p:cNvGraphicFramePr>
            <a:graphicFrameLocks noGrp="1"/>
          </p:cNvGraphicFramePr>
          <p:nvPr>
            <p:ph sz="half" idx="2"/>
            <p:extLst>
              <p:ext uri="{D42A27DB-BD31-4B8C-83A1-F6EECF244321}">
                <p14:modId xmlns:p14="http://schemas.microsoft.com/office/powerpoint/2010/main" val="4127463367"/>
              </p:ext>
            </p:extLst>
          </p:nvPr>
        </p:nvGraphicFramePr>
        <p:xfrm>
          <a:off x="6722379" y="2565728"/>
          <a:ext cx="3196206" cy="1298616"/>
        </p:xfrm>
        <a:graphic>
          <a:graphicData uri="http://schemas.openxmlformats.org/drawingml/2006/table">
            <a:tbl>
              <a:tblPr>
                <a:tableStyleId>{18603FDC-E32A-4AB5-989C-0864C3EAD2B8}</a:tableStyleId>
              </a:tblPr>
              <a:tblGrid>
                <a:gridCol w="3196206">
                  <a:extLst>
                    <a:ext uri="{9D8B030D-6E8A-4147-A177-3AD203B41FA5}">
                      <a16:colId xmlns:a16="http://schemas.microsoft.com/office/drawing/2014/main" val="4131773436"/>
                    </a:ext>
                  </a:extLst>
                </a:gridCol>
              </a:tblGrid>
              <a:tr h="324654">
                <a:tc>
                  <a:txBody>
                    <a:bodyPr/>
                    <a:lstStyle/>
                    <a:p>
                      <a:pPr algn="l" fontAlgn="b"/>
                      <a:r>
                        <a:rPr lang="en-AE" sz="1100" b="0" u="none" strike="noStrike" dirty="0">
                          <a:solidFill>
                            <a:srgbClr val="000000"/>
                          </a:solidFill>
                          <a:effectLst/>
                        </a:rPr>
                        <a:t>NFLAG_LAST_APPL_IN_DAY</a:t>
                      </a:r>
                      <a:endParaRPr lang="en-AE" sz="1100" b="0" i="0" u="none" strike="noStrike" dirty="0">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706695163"/>
                  </a:ext>
                </a:extLst>
              </a:tr>
              <a:tr h="324654">
                <a:tc>
                  <a:txBody>
                    <a:bodyPr/>
                    <a:lstStyle/>
                    <a:p>
                      <a:pPr algn="l" fontAlgn="b"/>
                      <a:r>
                        <a:rPr lang="en-AE" sz="1100" b="0" u="none" strike="noStrike">
                          <a:solidFill>
                            <a:srgbClr val="000000"/>
                          </a:solidFill>
                          <a:effectLst/>
                        </a:rPr>
                        <a:t>FLAG_LAST_APPL_PER_CONTRACT  </a:t>
                      </a:r>
                      <a:endParaRPr lang="en-AE"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608857685"/>
                  </a:ext>
                </a:extLst>
              </a:tr>
              <a:tr h="324654">
                <a:tc>
                  <a:txBody>
                    <a:bodyPr/>
                    <a:lstStyle/>
                    <a:p>
                      <a:pPr algn="l" fontAlgn="b"/>
                      <a:r>
                        <a:rPr lang="en-AE" sz="1100" b="0" u="none" strike="noStrike">
                          <a:solidFill>
                            <a:srgbClr val="000000"/>
                          </a:solidFill>
                          <a:effectLst/>
                        </a:rPr>
                        <a:t>HOUR_APPR_PROCESS_START</a:t>
                      </a:r>
                      <a:endParaRPr lang="en-AE" sz="1100" b="0" i="0" u="none" strike="noStrike">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527820667"/>
                  </a:ext>
                </a:extLst>
              </a:tr>
              <a:tr h="324654">
                <a:tc>
                  <a:txBody>
                    <a:bodyPr/>
                    <a:lstStyle/>
                    <a:p>
                      <a:pPr algn="l" fontAlgn="b"/>
                      <a:r>
                        <a:rPr lang="en-AE" sz="1100" b="0" u="none" strike="noStrike" dirty="0">
                          <a:solidFill>
                            <a:srgbClr val="000000"/>
                          </a:solidFill>
                          <a:effectLst/>
                        </a:rPr>
                        <a:t>WEEKDAY_APPR_PROCESS_START</a:t>
                      </a:r>
                      <a:endParaRPr lang="en-AE" sz="1100" b="0" i="0" u="none" strike="noStrike" dirty="0">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1460168635"/>
                  </a:ext>
                </a:extLst>
              </a:tr>
            </a:tbl>
          </a:graphicData>
        </a:graphic>
      </p:graphicFrame>
      <p:sp>
        <p:nvSpPr>
          <p:cNvPr id="34" name="TextBox 33">
            <a:extLst>
              <a:ext uri="{FF2B5EF4-FFF2-40B4-BE49-F238E27FC236}">
                <a16:creationId xmlns:a16="http://schemas.microsoft.com/office/drawing/2014/main" id="{3E043051-6F62-72AF-1C10-EDD208CF3095}"/>
              </a:ext>
            </a:extLst>
          </p:cNvPr>
          <p:cNvSpPr txBox="1"/>
          <p:nvPr/>
        </p:nvSpPr>
        <p:spPr>
          <a:xfrm>
            <a:off x="7021585" y="1392572"/>
            <a:ext cx="3280096" cy="307777"/>
          </a:xfrm>
          <a:prstGeom prst="rect">
            <a:avLst/>
          </a:prstGeom>
          <a:noFill/>
        </p:spPr>
        <p:txBody>
          <a:bodyPr wrap="square" rtlCol="0">
            <a:spAutoFit/>
          </a:bodyPr>
          <a:lstStyle/>
          <a:p>
            <a:r>
              <a:rPr lang="en-US" sz="1400" b="1" dirty="0">
                <a:solidFill>
                  <a:prstClr val="white">
                    <a:lumMod val="65000"/>
                    <a:lumOff val="35000"/>
                  </a:prstClr>
                </a:solidFill>
              </a:rPr>
              <a:t>Irrelevant columns to drop</a:t>
            </a:r>
            <a:endParaRPr lang="en-AE" sz="1400" b="1" dirty="0">
              <a:solidFill>
                <a:prstClr val="white">
                  <a:lumMod val="65000"/>
                  <a:lumOff val="35000"/>
                </a:prstClr>
              </a:solidFill>
            </a:endParaRPr>
          </a:p>
        </p:txBody>
      </p:sp>
      <p:graphicFrame>
        <p:nvGraphicFramePr>
          <p:cNvPr id="5" name="Chart 4">
            <a:extLst>
              <a:ext uri="{FF2B5EF4-FFF2-40B4-BE49-F238E27FC236}">
                <a16:creationId xmlns:a16="http://schemas.microsoft.com/office/drawing/2014/main" id="{90CCB553-083E-7399-543F-80386CF03E2C}"/>
              </a:ext>
            </a:extLst>
          </p:cNvPr>
          <p:cNvGraphicFramePr>
            <a:graphicFrameLocks/>
          </p:cNvGraphicFramePr>
          <p:nvPr>
            <p:extLst>
              <p:ext uri="{D42A27DB-BD31-4B8C-83A1-F6EECF244321}">
                <p14:modId xmlns:p14="http://schemas.microsoft.com/office/powerpoint/2010/main" val="1099241618"/>
              </p:ext>
            </p:extLst>
          </p:nvPr>
        </p:nvGraphicFramePr>
        <p:xfrm>
          <a:off x="914398" y="1325461"/>
          <a:ext cx="5285065" cy="42448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91213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sz="2800" b="1" dirty="0">
                <a:latin typeface="Arial Black" panose="020B0A04020102020204" pitchFamily="34" charset="0"/>
              </a:rPr>
              <a:t>Application Data and Previous Application Data</a:t>
            </a:r>
            <a:br>
              <a:rPr lang="en-US" b="1" dirty="0">
                <a:latin typeface="Arial Black" panose="020B0A04020102020204" pitchFamily="34" charset="0"/>
              </a:rPr>
            </a:br>
            <a:endParaRPr lang="en-AE"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1B6D97F5-AA84-44C4-01FD-6700839D1DC6}"/>
              </a:ext>
            </a:extLst>
          </p:cNvPr>
          <p:cNvSpPr>
            <a:spLocks noGrp="1"/>
          </p:cNvSpPr>
          <p:nvPr>
            <p:ph idx="1"/>
          </p:nvPr>
        </p:nvSpPr>
        <p:spPr>
          <a:xfrm>
            <a:off x="1103312" y="1308683"/>
            <a:ext cx="8946541" cy="4939717"/>
          </a:xfrm>
        </p:spPr>
        <p:txBody>
          <a:bodyPr/>
          <a:lstStyle/>
          <a:p>
            <a:pPr>
              <a:buFont typeface="Wingdings" panose="05000000000000000000" pitchFamily="2" charset="2"/>
              <a:buChar char="q"/>
            </a:pPr>
            <a:r>
              <a:rPr lang="en-US" dirty="0">
                <a:latin typeface="Arial" panose="020B0604020202020204" pitchFamily="34" charset="0"/>
                <a:cs typeface="Arial" panose="020B0604020202020204" pitchFamily="34" charset="0"/>
              </a:rPr>
              <a:t>Filling Null Values </a:t>
            </a:r>
          </a:p>
          <a:p>
            <a:pPr>
              <a:buFont typeface="Wingdings" panose="05000000000000000000" pitchFamily="2" charset="2"/>
              <a:buChar char="Ø"/>
            </a:pPr>
            <a:r>
              <a:rPr lang="en-US" dirty="0">
                <a:latin typeface="Arial" panose="020B0604020202020204" pitchFamily="34" charset="0"/>
                <a:cs typeface="Arial" panose="020B0604020202020204" pitchFamily="34" charset="0"/>
              </a:rPr>
              <a:t>Imputed columns containing</a:t>
            </a:r>
          </a:p>
          <a:p>
            <a:pPr>
              <a:buFont typeface="Arial" panose="020B0604020202020204" pitchFamily="34" charset="0"/>
              <a:buChar char="•"/>
            </a:pPr>
            <a:r>
              <a:rPr lang="en-US" dirty="0">
                <a:latin typeface="Arial" panose="020B0604020202020204" pitchFamily="34" charset="0"/>
                <a:cs typeface="Arial" panose="020B0604020202020204" pitchFamily="34" charset="0"/>
              </a:rPr>
              <a:t>Non-categorical data using median value.</a:t>
            </a:r>
          </a:p>
          <a:p>
            <a:pPr>
              <a:buFont typeface="Arial" panose="020B0604020202020204" pitchFamily="34" charset="0"/>
              <a:buChar char="•"/>
            </a:pPr>
            <a:r>
              <a:rPr lang="en-AE" dirty="0">
                <a:latin typeface="Arial" panose="020B0604020202020204" pitchFamily="34" charset="0"/>
                <a:cs typeface="Arial" panose="020B0604020202020204" pitchFamily="34" charset="0"/>
              </a:rPr>
              <a:t>Categorical data using mode value.</a:t>
            </a:r>
          </a:p>
          <a:p>
            <a:pPr>
              <a:buFont typeface="Arial" panose="020B0604020202020204" pitchFamily="34" charset="0"/>
              <a:buChar char="•"/>
            </a:pPr>
            <a:endParaRPr lang="en-AE" dirty="0">
              <a:latin typeface="Arial" panose="020B0604020202020204" pitchFamily="34" charset="0"/>
              <a:cs typeface="Arial" panose="020B0604020202020204" pitchFamily="34" charset="0"/>
            </a:endParaRPr>
          </a:p>
          <a:p>
            <a:pPr>
              <a:buFont typeface="Wingdings" panose="05000000000000000000" pitchFamily="2" charset="2"/>
              <a:buChar char="q"/>
            </a:pPr>
            <a:r>
              <a:rPr lang="en-AE" dirty="0">
                <a:latin typeface="Arial" panose="020B0604020202020204" pitchFamily="34" charset="0"/>
                <a:cs typeface="Arial" panose="020B0604020202020204" pitchFamily="34" charset="0"/>
              </a:rPr>
              <a:t>Merged the cleaned files for further analysis using </a:t>
            </a:r>
            <a:r>
              <a:rPr lang="en-AE" dirty="0" err="1">
                <a:latin typeface="Arial" panose="020B0604020202020204" pitchFamily="34" charset="0"/>
                <a:cs typeface="Arial" panose="020B0604020202020204" pitchFamily="34" charset="0"/>
              </a:rPr>
              <a:t>innerjoin</a:t>
            </a:r>
            <a:endParaRPr lang="en-AE" dirty="0">
              <a:latin typeface="Arial" panose="020B0604020202020204" pitchFamily="34" charset="0"/>
              <a:cs typeface="Arial" panose="020B0604020202020204" pitchFamily="34" charset="0"/>
            </a:endParaRPr>
          </a:p>
          <a:p>
            <a:pPr>
              <a:buFont typeface="Wingdings" panose="05000000000000000000" pitchFamily="2" charset="2"/>
              <a:buChar char="q"/>
            </a:pPr>
            <a:r>
              <a:rPr lang="en-AE" dirty="0">
                <a:latin typeface="Arial" panose="020B0604020202020204" pitchFamily="34" charset="0"/>
                <a:cs typeface="Arial" panose="020B0604020202020204" pitchFamily="34" charset="0"/>
              </a:rPr>
              <a:t>Removed the duplicate rows</a:t>
            </a:r>
          </a:p>
          <a:p>
            <a:pPr>
              <a:buFont typeface="Wingdings" panose="05000000000000000000" pitchFamily="2" charset="2"/>
              <a:buChar char="q"/>
            </a:pPr>
            <a:endParaRPr lang="en-A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88912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12FA-B5C0-6BCE-7322-8D4FFAE302E0}"/>
              </a:ext>
            </a:extLst>
          </p:cNvPr>
          <p:cNvSpPr>
            <a:spLocks noGrp="1"/>
          </p:cNvSpPr>
          <p:nvPr>
            <p:ph type="title"/>
          </p:nvPr>
        </p:nvSpPr>
        <p:spPr/>
        <p:txBody>
          <a:bodyPr/>
          <a:lstStyle/>
          <a:p>
            <a:r>
              <a:rPr lang="en-US" b="1" dirty="0">
                <a:latin typeface="Arial Black" panose="020B0A04020102020204" pitchFamily="34" charset="0"/>
              </a:rPr>
              <a:t>Outliers</a:t>
            </a:r>
            <a:br>
              <a:rPr lang="en-US" b="1" dirty="0">
                <a:latin typeface="Arial Black" panose="020B0A04020102020204" pitchFamily="34" charset="0"/>
              </a:rPr>
            </a:br>
            <a:endParaRPr lang="en-AE" b="1" dirty="0">
              <a:latin typeface="Arial Black" panose="020B0A04020102020204" pitchFamily="34" charset="0"/>
            </a:endParaRPr>
          </a:p>
        </p:txBody>
      </p:sp>
      <p:sp>
        <p:nvSpPr>
          <p:cNvPr id="10" name="Content Placeholder 9">
            <a:extLst>
              <a:ext uri="{FF2B5EF4-FFF2-40B4-BE49-F238E27FC236}">
                <a16:creationId xmlns:a16="http://schemas.microsoft.com/office/drawing/2014/main" id="{D6674D2B-2E00-7BCA-1B19-3E90AD23DCED}"/>
              </a:ext>
            </a:extLst>
          </p:cNvPr>
          <p:cNvSpPr>
            <a:spLocks noGrp="1"/>
          </p:cNvSpPr>
          <p:nvPr>
            <p:ph sz="half" idx="2"/>
          </p:nvPr>
        </p:nvSpPr>
        <p:spPr>
          <a:xfrm>
            <a:off x="5895518" y="1339854"/>
            <a:ext cx="4396341" cy="4596378"/>
          </a:xfrm>
        </p:spPr>
        <p:txBody>
          <a:bodyPr>
            <a:normAutofit/>
          </a:bodyPr>
          <a:lstStyle/>
          <a:p>
            <a:pPr>
              <a:buFont typeface="Wingdings" panose="05000000000000000000" pitchFamily="2" charset="2"/>
              <a:buChar char="q"/>
            </a:pPr>
            <a:r>
              <a:rPr lang="en-US" sz="2000" b="1" dirty="0">
                <a:latin typeface="Arial" panose="020B0604020202020204" pitchFamily="34" charset="0"/>
                <a:cs typeface="Arial" panose="020B0604020202020204" pitchFamily="34" charset="0"/>
              </a:rPr>
              <a:t>Insights</a:t>
            </a:r>
          </a:p>
          <a:p>
            <a:pPr>
              <a:buFont typeface="Arial" panose="020B0604020202020204" pitchFamily="34" charset="0"/>
              <a:buChar char="•"/>
            </a:pPr>
            <a:r>
              <a:rPr lang="en-US" sz="2000" dirty="0">
                <a:latin typeface="Arial" panose="020B0604020202020204" pitchFamily="34" charset="0"/>
                <a:cs typeface="Arial" panose="020B0604020202020204" pitchFamily="34" charset="0"/>
              </a:rPr>
              <a:t>Loans for more expensive goods may have a higher default risk, especially if the borrower's income or creditworthiness is not proportionate to the loan amount.</a:t>
            </a:r>
          </a:p>
          <a:p>
            <a:pPr>
              <a:buFont typeface="Arial" panose="020B0604020202020204" pitchFamily="34" charset="0"/>
              <a:buChar char="•"/>
            </a:pPr>
            <a:r>
              <a:rPr lang="en-US" sz="2000" dirty="0">
                <a:latin typeface="Arial" panose="020B0604020202020204" pitchFamily="34" charset="0"/>
                <a:cs typeface="Arial" panose="020B0604020202020204" pitchFamily="34" charset="0"/>
              </a:rPr>
              <a:t>High annuity amounts can indicate larger loan amounts or shorter loan terms. For borrowers, higher annuities can stress their financial capacity, increasing the likelihood of default if their income is not sufficiently high.</a:t>
            </a:r>
            <a:endParaRPr lang="en-AE" sz="2000" dirty="0">
              <a:latin typeface="Arial" panose="020B0604020202020204" pitchFamily="34" charset="0"/>
              <a:cs typeface="Arial" panose="020B0604020202020204" pitchFamily="34" charset="0"/>
            </a:endParaRPr>
          </a:p>
        </p:txBody>
      </p:sp>
      <mc:AlternateContent xmlns:mc="http://schemas.openxmlformats.org/markup-compatibility/2006">
        <mc:Choice xmlns:cx1="http://schemas.microsoft.com/office/drawing/2015/9/8/chartex" Requires="cx1">
          <p:graphicFrame>
            <p:nvGraphicFramePr>
              <p:cNvPr id="6" name="Chart 5">
                <a:extLst>
                  <a:ext uri="{FF2B5EF4-FFF2-40B4-BE49-F238E27FC236}">
                    <a16:creationId xmlns:a16="http://schemas.microsoft.com/office/drawing/2014/main" id="{D13D80EF-0BA6-A65B-CEB6-8D7E90579E52}"/>
                  </a:ext>
                </a:extLst>
              </p:cNvPr>
              <p:cNvGraphicFramePr/>
              <p:nvPr>
                <p:extLst>
                  <p:ext uri="{D42A27DB-BD31-4B8C-83A1-F6EECF244321}">
                    <p14:modId xmlns:p14="http://schemas.microsoft.com/office/powerpoint/2010/main" val="738685796"/>
                  </p:ext>
                </p:extLst>
              </p:nvPr>
            </p:nvGraphicFramePr>
            <p:xfrm>
              <a:off x="887136" y="1339854"/>
              <a:ext cx="4572000" cy="2743200"/>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6" name="Chart 5">
                <a:extLst>
                  <a:ext uri="{FF2B5EF4-FFF2-40B4-BE49-F238E27FC236}">
                    <a16:creationId xmlns:a16="http://schemas.microsoft.com/office/drawing/2014/main" id="{D13D80EF-0BA6-A65B-CEB6-8D7E90579E52}"/>
                  </a:ext>
                </a:extLst>
              </p:cNvPr>
              <p:cNvPicPr>
                <a:picLocks noGrp="1" noRot="1" noChangeAspect="1" noMove="1" noResize="1" noEditPoints="1" noAdjustHandles="1" noChangeArrowheads="1" noChangeShapeType="1"/>
              </p:cNvPicPr>
              <p:nvPr/>
            </p:nvPicPr>
            <p:blipFill>
              <a:blip r:embed="rId3"/>
              <a:stretch>
                <a:fillRect/>
              </a:stretch>
            </p:blipFill>
            <p:spPr>
              <a:xfrm>
                <a:off x="887136" y="1339854"/>
                <a:ext cx="4572000" cy="2743200"/>
              </a:xfrm>
              <a:prstGeom prst="rect">
                <a:avLst/>
              </a:prstGeom>
            </p:spPr>
          </p:pic>
        </mc:Fallback>
      </mc:AlternateContent>
      <mc:AlternateContent xmlns:mc="http://schemas.openxmlformats.org/markup-compatibility/2006">
        <mc:Choice xmlns:cx1="http://schemas.microsoft.com/office/drawing/2015/9/8/chartex" Requires="cx1">
          <p:graphicFrame>
            <p:nvGraphicFramePr>
              <p:cNvPr id="15" name="Chart 14">
                <a:extLst>
                  <a:ext uri="{FF2B5EF4-FFF2-40B4-BE49-F238E27FC236}">
                    <a16:creationId xmlns:a16="http://schemas.microsoft.com/office/drawing/2014/main" id="{E4512C68-193A-DEFA-0E25-E795DEAC7E55}"/>
                  </a:ext>
                </a:extLst>
              </p:cNvPr>
              <p:cNvGraphicFramePr/>
              <p:nvPr>
                <p:extLst>
                  <p:ext uri="{D42A27DB-BD31-4B8C-83A1-F6EECF244321}">
                    <p14:modId xmlns:p14="http://schemas.microsoft.com/office/powerpoint/2010/main" val="3385852486"/>
                  </p:ext>
                </p:extLst>
              </p:nvPr>
            </p:nvGraphicFramePr>
            <p:xfrm>
              <a:off x="887136" y="4083054"/>
              <a:ext cx="4572000" cy="2743200"/>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5" name="Chart 14">
                <a:extLst>
                  <a:ext uri="{FF2B5EF4-FFF2-40B4-BE49-F238E27FC236}">
                    <a16:creationId xmlns:a16="http://schemas.microsoft.com/office/drawing/2014/main" id="{E4512C68-193A-DEFA-0E25-E795DEAC7E55}"/>
                  </a:ext>
                </a:extLst>
              </p:cNvPr>
              <p:cNvPicPr>
                <a:picLocks noGrp="1" noRot="1" noChangeAspect="1" noMove="1" noResize="1" noEditPoints="1" noAdjustHandles="1" noChangeArrowheads="1" noChangeShapeType="1"/>
              </p:cNvPicPr>
              <p:nvPr/>
            </p:nvPicPr>
            <p:blipFill>
              <a:blip r:embed="rId5"/>
              <a:stretch>
                <a:fillRect/>
              </a:stretch>
            </p:blipFill>
            <p:spPr>
              <a:xfrm>
                <a:off x="887136" y="4083054"/>
                <a:ext cx="4572000" cy="2743200"/>
              </a:xfrm>
              <a:prstGeom prst="rect">
                <a:avLst/>
              </a:prstGeom>
            </p:spPr>
          </p:pic>
        </mc:Fallback>
      </mc:AlternateContent>
      <mc:AlternateContent xmlns:mc="http://schemas.openxmlformats.org/markup-compatibility/2006">
        <mc:Choice xmlns:cx1="http://schemas.microsoft.com/office/drawing/2015/9/8/chartex" Requires="cx1">
          <p:graphicFrame>
            <p:nvGraphicFramePr>
              <p:cNvPr id="16" name="Chart 15">
                <a:extLst>
                  <a:ext uri="{FF2B5EF4-FFF2-40B4-BE49-F238E27FC236}">
                    <a16:creationId xmlns:a16="http://schemas.microsoft.com/office/drawing/2014/main" id="{D13D80EF-0BA6-A65B-CEB6-8D7E90579E52}"/>
                  </a:ext>
                </a:extLst>
              </p:cNvPr>
              <p:cNvGraphicFramePr/>
              <p:nvPr>
                <p:extLst>
                  <p:ext uri="{D42A27DB-BD31-4B8C-83A1-F6EECF244321}">
                    <p14:modId xmlns:p14="http://schemas.microsoft.com/office/powerpoint/2010/main" val="1124218450"/>
                  </p:ext>
                </p:extLst>
              </p:nvPr>
            </p:nvGraphicFramePr>
            <p:xfrm>
              <a:off x="896985" y="1183341"/>
              <a:ext cx="4572000" cy="2819400"/>
            </p:xfrm>
            <a:graphic>
              <a:graphicData uri="http://schemas.microsoft.com/office/drawing/2014/chartex">
                <cx:chart xmlns:cx="http://schemas.microsoft.com/office/drawing/2014/chartex" xmlns:r="http://schemas.openxmlformats.org/officeDocument/2006/relationships" r:id="rId6"/>
              </a:graphicData>
            </a:graphic>
          </p:graphicFrame>
        </mc:Choice>
        <mc:Fallback>
          <p:pic>
            <p:nvPicPr>
              <p:cNvPr id="16" name="Chart 15">
                <a:extLst>
                  <a:ext uri="{FF2B5EF4-FFF2-40B4-BE49-F238E27FC236}">
                    <a16:creationId xmlns:a16="http://schemas.microsoft.com/office/drawing/2014/main" id="{D13D80EF-0BA6-A65B-CEB6-8D7E90579E52}"/>
                  </a:ext>
                </a:extLst>
              </p:cNvPr>
              <p:cNvPicPr>
                <a:picLocks noGrp="1" noRot="1" noChangeAspect="1" noMove="1" noResize="1" noEditPoints="1" noAdjustHandles="1" noChangeArrowheads="1" noChangeShapeType="1"/>
              </p:cNvPicPr>
              <p:nvPr/>
            </p:nvPicPr>
            <p:blipFill>
              <a:blip r:embed="rId7"/>
              <a:stretch>
                <a:fillRect/>
              </a:stretch>
            </p:blipFill>
            <p:spPr>
              <a:xfrm>
                <a:off x="896985" y="1183341"/>
                <a:ext cx="4572000" cy="2819400"/>
              </a:xfrm>
              <a:prstGeom prst="rect">
                <a:avLst/>
              </a:prstGeom>
            </p:spPr>
          </p:pic>
        </mc:Fallback>
      </mc:AlternateContent>
      <mc:AlternateContent xmlns:mc="http://schemas.openxmlformats.org/markup-compatibility/2006">
        <mc:Choice xmlns:cx1="http://schemas.microsoft.com/office/drawing/2015/9/8/chartex" Requires="cx1">
          <p:graphicFrame>
            <p:nvGraphicFramePr>
              <p:cNvPr id="17" name="Chart 16">
                <a:extLst>
                  <a:ext uri="{FF2B5EF4-FFF2-40B4-BE49-F238E27FC236}">
                    <a16:creationId xmlns:a16="http://schemas.microsoft.com/office/drawing/2014/main" id="{E4512C68-193A-DEFA-0E25-E795DEAC7E55}"/>
                  </a:ext>
                </a:extLst>
              </p:cNvPr>
              <p:cNvGraphicFramePr/>
              <p:nvPr>
                <p:extLst>
                  <p:ext uri="{D42A27DB-BD31-4B8C-83A1-F6EECF244321}">
                    <p14:modId xmlns:p14="http://schemas.microsoft.com/office/powerpoint/2010/main" val="2674111333"/>
                  </p:ext>
                </p:extLst>
              </p:nvPr>
            </p:nvGraphicFramePr>
            <p:xfrm>
              <a:off x="896985" y="4114800"/>
              <a:ext cx="4572000" cy="2743200"/>
            </p:xfrm>
            <a:graphic>
              <a:graphicData uri="http://schemas.microsoft.com/office/drawing/2014/chartex">
                <cx:chart xmlns:cx="http://schemas.microsoft.com/office/drawing/2014/chartex" xmlns:r="http://schemas.openxmlformats.org/officeDocument/2006/relationships" r:id="rId8"/>
              </a:graphicData>
            </a:graphic>
          </p:graphicFrame>
        </mc:Choice>
        <mc:Fallback>
          <p:pic>
            <p:nvPicPr>
              <p:cNvPr id="17" name="Chart 16">
                <a:extLst>
                  <a:ext uri="{FF2B5EF4-FFF2-40B4-BE49-F238E27FC236}">
                    <a16:creationId xmlns:a16="http://schemas.microsoft.com/office/drawing/2014/main" id="{E4512C68-193A-DEFA-0E25-E795DEAC7E55}"/>
                  </a:ext>
                </a:extLst>
              </p:cNvPr>
              <p:cNvPicPr>
                <a:picLocks noGrp="1" noRot="1" noChangeAspect="1" noMove="1" noResize="1" noEditPoints="1" noAdjustHandles="1" noChangeArrowheads="1" noChangeShapeType="1"/>
              </p:cNvPicPr>
              <p:nvPr/>
            </p:nvPicPr>
            <p:blipFill>
              <a:blip r:embed="rId9"/>
              <a:stretch>
                <a:fillRect/>
              </a:stretch>
            </p:blipFill>
            <p:spPr>
              <a:xfrm>
                <a:off x="896985" y="4114800"/>
                <a:ext cx="4572000" cy="2743200"/>
              </a:xfrm>
              <a:prstGeom prst="rect">
                <a:avLst/>
              </a:prstGeom>
            </p:spPr>
          </p:pic>
        </mc:Fallback>
      </mc:AlternateContent>
    </p:spTree>
    <p:extLst>
      <p:ext uri="{BB962C8B-B14F-4D97-AF65-F5344CB8AC3E}">
        <p14:creationId xmlns:p14="http://schemas.microsoft.com/office/powerpoint/2010/main" val="25618368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411</TotalTime>
  <Words>1130</Words>
  <Application>Microsoft Office PowerPoint</Application>
  <PresentationFormat>Widescreen</PresentationFormat>
  <Paragraphs>174</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Aptos</vt:lpstr>
      <vt:lpstr>Aptos Narrow</vt:lpstr>
      <vt:lpstr>Arial</vt:lpstr>
      <vt:lpstr>Arial Black</vt:lpstr>
      <vt:lpstr>Century Gothic</vt:lpstr>
      <vt:lpstr>Wingdings</vt:lpstr>
      <vt:lpstr>Wingdings 3</vt:lpstr>
      <vt:lpstr>Ion</vt:lpstr>
      <vt:lpstr>BANK LOAN CASE STUDY</vt:lpstr>
      <vt:lpstr>Objective </vt:lpstr>
      <vt:lpstr>Tech-Stack</vt:lpstr>
      <vt:lpstr>Data Understanding </vt:lpstr>
      <vt:lpstr>PowerPoint Presentation</vt:lpstr>
      <vt:lpstr> </vt:lpstr>
      <vt:lpstr>PowerPoint Presentation</vt:lpstr>
      <vt:lpstr>Application Data and Previous Application Data </vt:lpstr>
      <vt:lpstr>Outliers </vt:lpstr>
      <vt:lpstr>Data Imbalance </vt:lpstr>
      <vt:lpstr>Univariate/Segmented Univariate Analysis </vt:lpstr>
      <vt:lpstr>Univariate/Segmented Univariate Analysis </vt:lpstr>
      <vt:lpstr>Bivariate Analysis </vt:lpstr>
      <vt:lpstr>Correlation For Target 0  </vt:lpstr>
      <vt:lpstr>Correlation For Target 1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Afeefa Siddiqua</dc:creator>
  <cp:lastModifiedBy>Afeefa Siddiqua</cp:lastModifiedBy>
  <cp:revision>24</cp:revision>
  <dcterms:created xsi:type="dcterms:W3CDTF">2024-07-28T09:07:29Z</dcterms:created>
  <dcterms:modified xsi:type="dcterms:W3CDTF">2024-07-28T15:58:43Z</dcterms:modified>
</cp:coreProperties>
</file>

<file path=docProps/thumbnail.jpeg>
</file>